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9" r:id="rId1"/>
    <p:sldMasterId id="2147483680" r:id="rId2"/>
    <p:sldMasterId id="2147483681" r:id="rId3"/>
  </p:sldMasterIdLst>
  <p:notesMasterIdLst>
    <p:notesMasterId r:id="rId67"/>
  </p:notesMasterIdLst>
  <p:sldIdLst>
    <p:sldId id="327" r:id="rId4"/>
    <p:sldId id="257" r:id="rId5"/>
    <p:sldId id="320" r:id="rId6"/>
    <p:sldId id="259" r:id="rId7"/>
    <p:sldId id="264" r:id="rId8"/>
    <p:sldId id="261" r:id="rId9"/>
    <p:sldId id="260" r:id="rId10"/>
    <p:sldId id="262" r:id="rId11"/>
    <p:sldId id="263" r:id="rId12"/>
    <p:sldId id="265" r:id="rId13"/>
    <p:sldId id="321" r:id="rId14"/>
    <p:sldId id="267" r:id="rId15"/>
    <p:sldId id="271" r:id="rId16"/>
    <p:sldId id="273" r:id="rId17"/>
    <p:sldId id="272" r:id="rId18"/>
    <p:sldId id="268" r:id="rId19"/>
    <p:sldId id="269" r:id="rId20"/>
    <p:sldId id="277" r:id="rId21"/>
    <p:sldId id="274" r:id="rId22"/>
    <p:sldId id="324" r:id="rId23"/>
    <p:sldId id="322" r:id="rId24"/>
    <p:sldId id="279" r:id="rId25"/>
    <p:sldId id="280" r:id="rId26"/>
    <p:sldId id="281" r:id="rId27"/>
    <p:sldId id="330" r:id="rId28"/>
    <p:sldId id="282" r:id="rId29"/>
    <p:sldId id="290" r:id="rId30"/>
    <p:sldId id="329" r:id="rId31"/>
    <p:sldId id="291" r:id="rId32"/>
    <p:sldId id="285" r:id="rId33"/>
    <p:sldId id="286" r:id="rId34"/>
    <p:sldId id="287" r:id="rId35"/>
    <p:sldId id="288" r:id="rId36"/>
    <p:sldId id="289" r:id="rId37"/>
    <p:sldId id="331" r:id="rId38"/>
    <p:sldId id="299" r:id="rId39"/>
    <p:sldId id="300" r:id="rId40"/>
    <p:sldId id="301" r:id="rId41"/>
    <p:sldId id="302" r:id="rId42"/>
    <p:sldId id="305" r:id="rId43"/>
    <p:sldId id="306" r:id="rId44"/>
    <p:sldId id="307" r:id="rId45"/>
    <p:sldId id="308" r:id="rId46"/>
    <p:sldId id="325" r:id="rId47"/>
    <p:sldId id="309" r:id="rId48"/>
    <p:sldId id="310" r:id="rId49"/>
    <p:sldId id="311" r:id="rId50"/>
    <p:sldId id="312" r:id="rId51"/>
    <p:sldId id="313" r:id="rId52"/>
    <p:sldId id="314" r:id="rId53"/>
    <p:sldId id="315" r:id="rId54"/>
    <p:sldId id="316" r:id="rId55"/>
    <p:sldId id="317" r:id="rId56"/>
    <p:sldId id="318" r:id="rId57"/>
    <p:sldId id="292" r:id="rId58"/>
    <p:sldId id="293" r:id="rId59"/>
    <p:sldId id="294" r:id="rId60"/>
    <p:sldId id="295" r:id="rId61"/>
    <p:sldId id="296" r:id="rId62"/>
    <p:sldId id="297" r:id="rId63"/>
    <p:sldId id="326" r:id="rId64"/>
    <p:sldId id="328" r:id="rId65"/>
    <p:sldId id="323" r:id="rId66"/>
  </p:sldIdLst>
  <p:sldSz cx="6858000" cy="12192000"/>
  <p:notesSz cx="7102475" cy="9388475"/>
  <p:defaultTextStyle>
    <a:defPPr>
      <a:defRPr lang="es-CL"/>
    </a:defPPr>
    <a:lvl1pPr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5pPr>
    <a:lvl6pPr marL="2286000" algn="l" defTabSz="914400" rtl="0" eaLnBrk="1" latinLnBrk="0" hangingPunct="1"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6pPr>
    <a:lvl7pPr marL="2743200" algn="l" defTabSz="914400" rtl="0" eaLnBrk="1" latinLnBrk="0" hangingPunct="1"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7pPr>
    <a:lvl8pPr marL="3200400" algn="l" defTabSz="914400" rtl="0" eaLnBrk="1" latinLnBrk="0" hangingPunct="1"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8pPr>
    <a:lvl9pPr marL="3657600" algn="l" defTabSz="914400" rtl="0" eaLnBrk="1" latinLnBrk="0" hangingPunct="1"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840" userDrawn="1">
          <p15:clr>
            <a:srgbClr val="A4A3A4"/>
          </p15:clr>
        </p15:guide>
        <p15:guide id="2" pos="217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E7A7"/>
    <a:srgbClr val="FF6161"/>
    <a:srgbClr val="C7A1E3"/>
    <a:srgbClr val="B381D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3FA2144-8BBD-4F8A-BD09-C0236F71E5AA}">
  <a:tblStyle styleId="{03FA2144-8BBD-4F8A-BD09-C0236F71E5AA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E682FD3D-C57A-4AC1-9244-4A9BD240057C}" styleName="Table_1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7E7F6"/>
          </a:solidFill>
        </a:fill>
      </a:tcStyle>
    </a:wholeTbl>
    <a:band1H>
      <a:tcTxStyle b="off" i="off"/>
      <a:tcStyle>
        <a:tcBdr/>
        <a:fill>
          <a:solidFill>
            <a:srgbClr val="CCCCEC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CCCCEC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2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2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21" autoAdjust="0"/>
    <p:restoredTop sz="96374" autoAdjust="0"/>
  </p:normalViewPr>
  <p:slideViewPr>
    <p:cSldViewPr snapToGrid="0">
      <p:cViewPr varScale="1">
        <p:scale>
          <a:sx n="45" d="100"/>
          <a:sy n="45" d="100"/>
        </p:scale>
        <p:origin x="2250" y="66"/>
      </p:cViewPr>
      <p:guideLst>
        <p:guide orient="horz" pos="3840"/>
        <p:guide pos="2178"/>
      </p:guideLst>
    </p:cSldViewPr>
  </p:slideViewPr>
  <p:outlineViewPr>
    <p:cViewPr>
      <p:scale>
        <a:sx n="100" d="100"/>
        <a:sy n="100" d="100"/>
      </p:scale>
      <p:origin x="0" y="-2304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-2148"/>
    </p:cViewPr>
  </p:sorterViewPr>
  <p:notesViewPr>
    <p:cSldViewPr snapToGrid="0">
      <p:cViewPr varScale="1">
        <p:scale>
          <a:sx n="60" d="100"/>
          <a:sy n="60" d="100"/>
        </p:scale>
        <p:origin x="2628" y="84"/>
      </p:cViewPr>
      <p:guideLst/>
    </p:cSldViewPr>
  </p:notes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23" Type="http://schemas.openxmlformats.org/officeDocument/2006/relationships/slide" Target="slides/slide20.xml"/><Relationship Id="rId24" Type="http://schemas.openxmlformats.org/officeDocument/2006/relationships/slide" Target="slides/slide21.xml"/><Relationship Id="rId25" Type="http://schemas.openxmlformats.org/officeDocument/2006/relationships/slide" Target="slides/slide22.xml"/><Relationship Id="rId26" Type="http://schemas.openxmlformats.org/officeDocument/2006/relationships/slide" Target="slides/slide23.xml"/><Relationship Id="rId27" Type="http://schemas.openxmlformats.org/officeDocument/2006/relationships/slide" Target="slides/slide24.xml"/><Relationship Id="rId28" Type="http://schemas.openxmlformats.org/officeDocument/2006/relationships/slide" Target="slides/slide25.xml"/><Relationship Id="rId29" Type="http://schemas.openxmlformats.org/officeDocument/2006/relationships/slide" Target="slides/slide26.xml"/><Relationship Id="rId30" Type="http://schemas.openxmlformats.org/officeDocument/2006/relationships/slide" Target="slides/slide27.xml"/><Relationship Id="rId31" Type="http://schemas.openxmlformats.org/officeDocument/2006/relationships/slide" Target="slides/slide28.xml"/><Relationship Id="rId32" Type="http://schemas.openxmlformats.org/officeDocument/2006/relationships/slide" Target="slides/slide29.xml"/><Relationship Id="rId33" Type="http://schemas.openxmlformats.org/officeDocument/2006/relationships/slide" Target="slides/slide30.xml"/><Relationship Id="rId34" Type="http://schemas.openxmlformats.org/officeDocument/2006/relationships/slide" Target="slides/slide31.xml"/><Relationship Id="rId35" Type="http://schemas.openxmlformats.org/officeDocument/2006/relationships/slide" Target="slides/slide32.xml"/><Relationship Id="rId36" Type="http://schemas.openxmlformats.org/officeDocument/2006/relationships/slide" Target="slides/slide33.xml"/><Relationship Id="rId37" Type="http://schemas.openxmlformats.org/officeDocument/2006/relationships/slide" Target="slides/slide34.xml"/><Relationship Id="rId38" Type="http://schemas.openxmlformats.org/officeDocument/2006/relationships/slide" Target="slides/slide35.xml"/><Relationship Id="rId39" Type="http://schemas.openxmlformats.org/officeDocument/2006/relationships/slide" Target="slides/slide36.xml"/><Relationship Id="rId40" Type="http://schemas.openxmlformats.org/officeDocument/2006/relationships/slide" Target="slides/slide37.xml"/><Relationship Id="rId41" Type="http://schemas.openxmlformats.org/officeDocument/2006/relationships/slide" Target="slides/slide38.xml"/><Relationship Id="rId42" Type="http://schemas.openxmlformats.org/officeDocument/2006/relationships/slide" Target="slides/slide39.xml"/><Relationship Id="rId43" Type="http://schemas.openxmlformats.org/officeDocument/2006/relationships/slide" Target="slides/slide40.xml"/><Relationship Id="rId44" Type="http://schemas.openxmlformats.org/officeDocument/2006/relationships/slide" Target="slides/slide41.xml"/><Relationship Id="rId45" Type="http://schemas.openxmlformats.org/officeDocument/2006/relationships/slide" Target="slides/slide42.xml"/><Relationship Id="rId46" Type="http://schemas.openxmlformats.org/officeDocument/2006/relationships/slide" Target="slides/slide43.xml"/><Relationship Id="rId47" Type="http://schemas.openxmlformats.org/officeDocument/2006/relationships/slide" Target="slides/slide44.xml"/><Relationship Id="rId48" Type="http://schemas.openxmlformats.org/officeDocument/2006/relationships/slide" Target="slides/slide45.xml"/><Relationship Id="rId49" Type="http://schemas.openxmlformats.org/officeDocument/2006/relationships/slide" Target="slides/slide46.xml"/><Relationship Id="rId50" Type="http://schemas.openxmlformats.org/officeDocument/2006/relationships/slide" Target="slides/slide47.xml"/><Relationship Id="rId51" Type="http://schemas.openxmlformats.org/officeDocument/2006/relationships/slide" Target="slides/slide48.xml"/><Relationship Id="rId52" Type="http://schemas.openxmlformats.org/officeDocument/2006/relationships/slide" Target="slides/slide49.xml"/><Relationship Id="rId53" Type="http://schemas.openxmlformats.org/officeDocument/2006/relationships/slide" Target="slides/slide50.xml"/><Relationship Id="rId54" Type="http://schemas.openxmlformats.org/officeDocument/2006/relationships/slide" Target="slides/slide51.xml"/><Relationship Id="rId55" Type="http://schemas.openxmlformats.org/officeDocument/2006/relationships/slide" Target="slides/slide52.xml"/><Relationship Id="rId56" Type="http://schemas.openxmlformats.org/officeDocument/2006/relationships/slide" Target="slides/slide53.xml"/><Relationship Id="rId57" Type="http://schemas.openxmlformats.org/officeDocument/2006/relationships/slide" Target="slides/slide54.xml"/><Relationship Id="rId58" Type="http://schemas.openxmlformats.org/officeDocument/2006/relationships/slide" Target="slides/slide55.xml"/><Relationship Id="rId59" Type="http://schemas.openxmlformats.org/officeDocument/2006/relationships/slide" Target="slides/slide56.xml"/><Relationship Id="rId60" Type="http://schemas.openxmlformats.org/officeDocument/2006/relationships/slide" Target="slides/slide57.xml"/><Relationship Id="rId61" Type="http://schemas.openxmlformats.org/officeDocument/2006/relationships/slide" Target="slides/slide58.xml"/><Relationship Id="rId62" Type="http://schemas.openxmlformats.org/officeDocument/2006/relationships/slide" Target="slides/slide59.xml"/><Relationship Id="rId63" Type="http://schemas.openxmlformats.org/officeDocument/2006/relationships/slide" Target="slides/slide60.xml"/><Relationship Id="rId64" Type="http://schemas.openxmlformats.org/officeDocument/2006/relationships/slide" Target="slides/slide61.xml"/><Relationship Id="rId65" Type="http://schemas.openxmlformats.org/officeDocument/2006/relationships/slide" Target="slides/slide62.xml"/><Relationship Id="rId66" Type="http://schemas.openxmlformats.org/officeDocument/2006/relationships/slide" Target="slides/slide63.xml"/><Relationship Id="rId67" Type="http://schemas.openxmlformats.org/officeDocument/2006/relationships/notesMaster" Target="notesMasters/notesMaster1.xml"/><Relationship Id="rId68" Type="http://schemas.openxmlformats.org/officeDocument/2006/relationships/presProps" Target="presProps.xml"/><Relationship Id="rId69" Type="http://schemas.openxmlformats.org/officeDocument/2006/relationships/viewProps" Target="viewProps.xml"/><Relationship Id="rId70" Type="http://schemas.openxmlformats.org/officeDocument/2006/relationships/theme" Target="theme/theme1.xml"/><Relationship Id="rId71" Type="http://schemas.openxmlformats.org/officeDocument/2006/relationships/tableStyles" Target="tableStyles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Google Shape;3;n">
            <a:extLst>
              <a:ext uri="{FF2B5EF4-FFF2-40B4-BE49-F238E27FC236}">
                <a16:creationId xmlns:a16="http://schemas.microsoft.com/office/drawing/2014/main" id="{B5D6A271-605B-307E-183B-73B5E00803B1}"/>
              </a:ext>
            </a:extLst>
          </p:cNvPr>
          <p:cNvSpPr txBox="1">
            <a:spLocks noGrp="1" noChangeArrowheads="1"/>
          </p:cNvSpPr>
          <p:nvPr>
            <p:ph type="hdr" idx="2"/>
          </p:nvPr>
        </p:nvSpPr>
        <p:spPr bwMode="auto">
          <a:xfrm>
            <a:off x="0" y="0"/>
            <a:ext cx="3078163" cy="471488"/>
          </a:xfrm>
          <a:prstGeom prst="rect">
            <a:avLst/>
          </a:prstGeom>
          <a:noFill/>
          <a:ln>
            <a:noFill/>
          </a:ln>
        </p:spPr>
        <p:txBody>
          <a:bodyPr vert="horz" wrap="square" lIns="109900" tIns="54950" rIns="109900" bIns="5495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500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17411" name="Google Shape;4;n">
            <a:extLst>
              <a:ext uri="{FF2B5EF4-FFF2-40B4-BE49-F238E27FC236}">
                <a16:creationId xmlns:a16="http://schemas.microsoft.com/office/drawing/2014/main" id="{C38A7936-6E6E-D893-5B23-592CF1AD71FC}"/>
              </a:ext>
            </a:extLst>
          </p:cNvPr>
          <p:cNvSpPr txBox="1">
            <a:spLocks noGrp="1" noChangeArrowheads="1"/>
          </p:cNvSpPr>
          <p:nvPr>
            <p:ph type="dt" idx="10"/>
          </p:nvPr>
        </p:nvSpPr>
        <p:spPr bwMode="auto">
          <a:xfrm>
            <a:off x="4022725" y="0"/>
            <a:ext cx="3078163" cy="471488"/>
          </a:xfrm>
          <a:prstGeom prst="rect">
            <a:avLst/>
          </a:prstGeom>
          <a:noFill/>
          <a:ln>
            <a:noFill/>
          </a:ln>
        </p:spPr>
        <p:txBody>
          <a:bodyPr vert="horz" wrap="square" lIns="109900" tIns="54950" rIns="109900" bIns="5495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500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17412" name="Google Shape;5;n">
            <a:extLst>
              <a:ext uri="{FF2B5EF4-FFF2-40B4-BE49-F238E27FC236}">
                <a16:creationId xmlns:a16="http://schemas.microsoft.com/office/drawing/2014/main" id="{58A0FD6C-D6B0-7012-091F-E4D8ACA643EC}"/>
              </a:ext>
            </a:extLst>
          </p:cNvPr>
          <p:cNvSpPr>
            <a:spLocks noGrp="1" noRot="1" noChangeAspect="1"/>
          </p:cNvSpPr>
          <p:nvPr>
            <p:ph type="sldImg" idx="3"/>
          </p:nvPr>
        </p:nvSpPr>
        <p:spPr bwMode="auto">
          <a:xfrm>
            <a:off x="2660650" y="1173163"/>
            <a:ext cx="1781175" cy="3168650"/>
          </a:xfrm>
          <a:custGeom>
            <a:avLst/>
            <a:gdLst>
              <a:gd name="T0" fmla="*/ 0 w 120000"/>
              <a:gd name="T1" fmla="*/ 0 h 120000"/>
              <a:gd name="T2" fmla="*/ 2147483646 w 120000"/>
              <a:gd name="T3" fmla="*/ 0 h 120000"/>
              <a:gd name="T4" fmla="*/ 2147483646 w 120000"/>
              <a:gd name="T5" fmla="*/ 2147483646 h 120000"/>
              <a:gd name="T6" fmla="*/ 0 w 120000"/>
              <a:gd name="T7" fmla="*/ 2147483646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3" name="Google Shape;6;n">
            <a:extLst>
              <a:ext uri="{FF2B5EF4-FFF2-40B4-BE49-F238E27FC236}">
                <a16:creationId xmlns:a16="http://schemas.microsoft.com/office/drawing/2014/main" id="{416B71C0-0DF9-CFD5-6246-2C20466DE273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09613" y="4518025"/>
            <a:ext cx="5683250" cy="369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9900" tIns="54950" rIns="109900" bIns="5495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CL" altLang="es-CL">
              <a:sym typeface="Arial" panose="020B0604020202020204" pitchFamily="34" charset="0"/>
            </a:endParaRPr>
          </a:p>
        </p:txBody>
      </p:sp>
      <p:sp>
        <p:nvSpPr>
          <p:cNvPr id="17414" name="Google Shape;7;n">
            <a:extLst>
              <a:ext uri="{FF2B5EF4-FFF2-40B4-BE49-F238E27FC236}">
                <a16:creationId xmlns:a16="http://schemas.microsoft.com/office/drawing/2014/main" id="{6040CD72-9AA6-EA16-0F9C-ECC805F551D1}"/>
              </a:ext>
            </a:extLst>
          </p:cNvPr>
          <p:cNvSpPr txBox="1">
            <a:spLocks noGrp="1" noChangeArrowheads="1"/>
          </p:cNvSpPr>
          <p:nvPr>
            <p:ph type="ftr" idx="11"/>
          </p:nvPr>
        </p:nvSpPr>
        <p:spPr bwMode="auto">
          <a:xfrm>
            <a:off x="0" y="8916988"/>
            <a:ext cx="3078163" cy="471487"/>
          </a:xfrm>
          <a:prstGeom prst="rect">
            <a:avLst/>
          </a:prstGeom>
          <a:noFill/>
          <a:ln>
            <a:noFill/>
          </a:ln>
        </p:spPr>
        <p:txBody>
          <a:bodyPr vert="horz" wrap="square" lIns="109900" tIns="54950" rIns="109900" bIns="54950" numCol="1" anchor="b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500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17415" name="Google Shape;8;n">
            <a:extLst>
              <a:ext uri="{FF2B5EF4-FFF2-40B4-BE49-F238E27FC236}">
                <a16:creationId xmlns:a16="http://schemas.microsoft.com/office/drawing/2014/main" id="{EBF0A2EA-15C1-933E-B6A8-86B4F4321B72}"/>
              </a:ext>
            </a:extLst>
          </p:cNvPr>
          <p:cNvSpPr txBox="1">
            <a:spLocks noGrp="1" noChangeArrowheads="1"/>
          </p:cNvSpPr>
          <p:nvPr>
            <p:ph type="sldNum" idx="12"/>
          </p:nvPr>
        </p:nvSpPr>
        <p:spPr bwMode="auto">
          <a:xfrm>
            <a:off x="4022725" y="8916988"/>
            <a:ext cx="3078163" cy="471487"/>
          </a:xfrm>
          <a:prstGeom prst="rect">
            <a:avLst/>
          </a:prstGeom>
          <a:noFill/>
          <a:ln>
            <a:noFill/>
          </a:ln>
        </p:spPr>
        <p:txBody>
          <a:bodyPr vert="horz" wrap="square" lIns="109900" tIns="54950" rIns="109900" bIns="5495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SzPts val="1500"/>
              <a:buFont typeface="Arial" panose="020B0604020202020204" pitchFamily="34" charset="0"/>
              <a:buNone/>
              <a:defRPr sz="1500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pPr>
              <a:defRPr/>
            </a:pPr>
            <a:fld id="{9FB1A822-881E-4066-8B18-AB99BAAE9950}" type="slidenum">
              <a:rPr lang="es-419" altLang="es-CL"/>
              <a:pPr>
                <a:defRPr/>
              </a:pPr>
              <a:t>‹Nº›</a:t>
            </a:fld>
            <a:endParaRPr lang="es-CL" altLang="es-CL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457200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1pPr>
    <a:lvl2pPr marL="914400" lvl="1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2pPr>
    <a:lvl3pPr marL="1371600" lvl="2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3pPr>
    <a:lvl4pPr marL="1828800" lvl="3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4pPr>
    <a:lvl5pPr marL="2286000" lvl="4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2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3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3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3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3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3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3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3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3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3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_rels/notesSlide3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4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_rels/notesSlide4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4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4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_rels/notesSlide4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_rels/notesSlide4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6.xml"/></Relationships>
</file>

<file path=ppt/notesSlides/_rels/notesSlide4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7.xml"/></Relationships>
</file>

<file path=ppt/notesSlides/_rels/notesSlide4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8.xml"/></Relationships>
</file>

<file path=ppt/notesSlides/_rels/notesSlide4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9.xml"/></Relationships>
</file>

<file path=ppt/notesSlides/_rels/notesSlide4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0.xml"/></Relationships>
</file>

<file path=ppt/notesSlides/_rels/notesSlide5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1.xml"/></Relationships>
</file>

<file path=ppt/notesSlides/_rels/notesSlide5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2.xml"/></Relationships>
</file>

<file path=ppt/notesSlides/_rels/notesSlide5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3.xml"/></Relationships>
</file>

<file path=ppt/notesSlides/_rels/notesSlide5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4.xml"/></Relationships>
</file>

<file path=ppt/notesSlides/_rels/notesSlide5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5.xml"/></Relationships>
</file>

<file path=ppt/notesSlides/_rels/notesSlide5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6.xml"/></Relationships>
</file>

<file path=ppt/notesSlides/_rels/notesSlide5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7.xml"/></Relationships>
</file>

<file path=ppt/notesSlides/_rels/notesSlide5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8.xml"/></Relationships>
</file>

<file path=ppt/notesSlides/_rels/notesSlide5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9.xml"/></Relationships>
</file>

<file path=ppt/notesSlides/_rels/notesSlide5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0.xml"/></Relationships>
</file>

<file path=ppt/notesSlides/_rels/notesSlide6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1.xml"/></Relationships>
</file>

<file path=ppt/notesSlides/_rels/notesSlide6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2.xml"/></Relationships>
</file>

<file path=ppt/notesSlides/_rels/notesSlide6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Google Shape;193;p2:notes">
            <a:extLst>
              <a:ext uri="{FF2B5EF4-FFF2-40B4-BE49-F238E27FC236}">
                <a16:creationId xmlns:a16="http://schemas.microsoft.com/office/drawing/2014/main" id="{173EAC6D-36EE-8504-B6CB-7EB02BDB5663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0483" name="Google Shape;194;p2:notes">
            <a:extLst>
              <a:ext uri="{FF2B5EF4-FFF2-40B4-BE49-F238E27FC236}">
                <a16:creationId xmlns:a16="http://schemas.microsoft.com/office/drawing/2014/main" id="{75AE234D-4DE1-7808-ED13-4D0220AA1D60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Google Shape;210;p3:notes">
            <a:extLst>
              <a:ext uri="{FF2B5EF4-FFF2-40B4-BE49-F238E27FC236}">
                <a16:creationId xmlns:a16="http://schemas.microsoft.com/office/drawing/2014/main" id="{E2CB90F1-5111-CBA6-4E71-95AB5202E4DD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2531" name="Google Shape;211;p3:notes">
            <a:extLst>
              <a:ext uri="{FF2B5EF4-FFF2-40B4-BE49-F238E27FC236}">
                <a16:creationId xmlns:a16="http://schemas.microsoft.com/office/drawing/2014/main" id="{DF04EB82-384B-8F94-A46C-EAFCEC4FB4F3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Google Shape;217;p4:notes">
            <a:extLst>
              <a:ext uri="{FF2B5EF4-FFF2-40B4-BE49-F238E27FC236}">
                <a16:creationId xmlns:a16="http://schemas.microsoft.com/office/drawing/2014/main" id="{91B08F6D-3F53-BE6F-D133-6E1F54422586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4579" name="Google Shape;218;p4:notes">
            <a:extLst>
              <a:ext uri="{FF2B5EF4-FFF2-40B4-BE49-F238E27FC236}">
                <a16:creationId xmlns:a16="http://schemas.microsoft.com/office/drawing/2014/main" id="{E31F3617-704A-A156-6D48-80900E1E5241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Google Shape;262;p9:notes">
            <a:extLst>
              <a:ext uri="{FF2B5EF4-FFF2-40B4-BE49-F238E27FC236}">
                <a16:creationId xmlns:a16="http://schemas.microsoft.com/office/drawing/2014/main" id="{8A822A67-A3A8-C05A-E726-B9E2E1F7F9C5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6627" name="Google Shape;263;p9:notes">
            <a:extLst>
              <a:ext uri="{FF2B5EF4-FFF2-40B4-BE49-F238E27FC236}">
                <a16:creationId xmlns:a16="http://schemas.microsoft.com/office/drawing/2014/main" id="{18C33AC7-10F8-85C4-4BC4-143CBBCC3F18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Google Shape;235;p6:notes">
            <a:extLst>
              <a:ext uri="{FF2B5EF4-FFF2-40B4-BE49-F238E27FC236}">
                <a16:creationId xmlns:a16="http://schemas.microsoft.com/office/drawing/2014/main" id="{E96672E0-9EF5-0D06-F2F5-DAA03B98BF9F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8675" name="Google Shape;236;p6:notes">
            <a:extLst>
              <a:ext uri="{FF2B5EF4-FFF2-40B4-BE49-F238E27FC236}">
                <a16:creationId xmlns:a16="http://schemas.microsoft.com/office/drawing/2014/main" id="{853681C8-AB1E-28A7-45EE-785D97DE73A7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Google Shape;226;p5:notes">
            <a:extLst>
              <a:ext uri="{FF2B5EF4-FFF2-40B4-BE49-F238E27FC236}">
                <a16:creationId xmlns:a16="http://schemas.microsoft.com/office/drawing/2014/main" id="{21DC1A4F-CE9D-5E13-80C4-08B1BB157FC6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723" name="Google Shape;227;p5:notes">
            <a:extLst>
              <a:ext uri="{FF2B5EF4-FFF2-40B4-BE49-F238E27FC236}">
                <a16:creationId xmlns:a16="http://schemas.microsoft.com/office/drawing/2014/main" id="{A5870EF9-ABF9-4A3C-C991-A9B6F5381CEB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Google Shape;244;p7:notes">
            <a:extLst>
              <a:ext uri="{FF2B5EF4-FFF2-40B4-BE49-F238E27FC236}">
                <a16:creationId xmlns:a16="http://schemas.microsoft.com/office/drawing/2014/main" id="{2B5DE956-497B-B3AC-FB00-47FD035E8D79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2771" name="Google Shape;245;p7:notes">
            <a:extLst>
              <a:ext uri="{FF2B5EF4-FFF2-40B4-BE49-F238E27FC236}">
                <a16:creationId xmlns:a16="http://schemas.microsoft.com/office/drawing/2014/main" id="{B9DEBAAF-CDCD-4F27-AB20-A9A2360CF683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Google Shape;253;p8:notes">
            <a:extLst>
              <a:ext uri="{FF2B5EF4-FFF2-40B4-BE49-F238E27FC236}">
                <a16:creationId xmlns:a16="http://schemas.microsoft.com/office/drawing/2014/main" id="{16E8D271-7EEE-3586-78A4-BAE85FB12A00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4819" name="Google Shape;254;p8:notes">
            <a:extLst>
              <a:ext uri="{FF2B5EF4-FFF2-40B4-BE49-F238E27FC236}">
                <a16:creationId xmlns:a16="http://schemas.microsoft.com/office/drawing/2014/main" id="{33D0C967-BA41-1270-90BA-B82D1EBCF8A8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Google Shape;271;p10:notes">
            <a:extLst>
              <a:ext uri="{FF2B5EF4-FFF2-40B4-BE49-F238E27FC236}">
                <a16:creationId xmlns:a16="http://schemas.microsoft.com/office/drawing/2014/main" id="{0244666F-E965-ACE8-5623-2997784D0E43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6867" name="Google Shape;272;p10:notes">
            <a:extLst>
              <a:ext uri="{FF2B5EF4-FFF2-40B4-BE49-F238E27FC236}">
                <a16:creationId xmlns:a16="http://schemas.microsoft.com/office/drawing/2014/main" id="{EF568D7A-3ABC-3B6F-9331-AD25DC87350E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Google Shape;280;p11:notes">
            <a:extLst>
              <a:ext uri="{FF2B5EF4-FFF2-40B4-BE49-F238E27FC236}">
                <a16:creationId xmlns:a16="http://schemas.microsoft.com/office/drawing/2014/main" id="{840DECB5-FB18-B4FA-E2C7-CEF7AF28CE14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8915" name="Google Shape;281;p11:notes">
            <a:extLst>
              <a:ext uri="{FF2B5EF4-FFF2-40B4-BE49-F238E27FC236}">
                <a16:creationId xmlns:a16="http://schemas.microsoft.com/office/drawing/2014/main" id="{ED800731-D7B6-3959-5839-F1B03DBBA0D3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Google Shape;287;p12:notes">
            <a:extLst>
              <a:ext uri="{FF2B5EF4-FFF2-40B4-BE49-F238E27FC236}">
                <a16:creationId xmlns:a16="http://schemas.microsoft.com/office/drawing/2014/main" id="{1B35088F-97DE-8951-50F3-77CF20468775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0963" name="Google Shape;288;p12:notes">
            <a:extLst>
              <a:ext uri="{FF2B5EF4-FFF2-40B4-BE49-F238E27FC236}">
                <a16:creationId xmlns:a16="http://schemas.microsoft.com/office/drawing/2014/main" id="{2394C464-3287-7831-71DB-7F0A13F58E41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Google Shape;323;p16:notes">
            <a:extLst>
              <a:ext uri="{FF2B5EF4-FFF2-40B4-BE49-F238E27FC236}">
                <a16:creationId xmlns:a16="http://schemas.microsoft.com/office/drawing/2014/main" id="{1FC72106-8CBC-D340-9C14-E4BB1FF34C14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3011" name="Google Shape;324;p16:notes">
            <a:extLst>
              <a:ext uri="{FF2B5EF4-FFF2-40B4-BE49-F238E27FC236}">
                <a16:creationId xmlns:a16="http://schemas.microsoft.com/office/drawing/2014/main" id="{43EFDE22-0952-FC4A-8595-3854A2B47494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Google Shape;341;p18:notes">
            <a:extLst>
              <a:ext uri="{FF2B5EF4-FFF2-40B4-BE49-F238E27FC236}">
                <a16:creationId xmlns:a16="http://schemas.microsoft.com/office/drawing/2014/main" id="{3BE6ACF1-E6E1-CE6E-2ECF-4E969E65D439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5059" name="Google Shape;342;p18:notes">
            <a:extLst>
              <a:ext uri="{FF2B5EF4-FFF2-40B4-BE49-F238E27FC236}">
                <a16:creationId xmlns:a16="http://schemas.microsoft.com/office/drawing/2014/main" id="{684A716D-BAA4-D7BD-6B6E-4250EC53C2FA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332;p17:notes">
            <a:extLst>
              <a:ext uri="{FF2B5EF4-FFF2-40B4-BE49-F238E27FC236}">
                <a16:creationId xmlns:a16="http://schemas.microsoft.com/office/drawing/2014/main" id="{CDC3D94B-BC35-0400-C51A-4CC1AA63805A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7107" name="Google Shape;333;p17:notes">
            <a:extLst>
              <a:ext uri="{FF2B5EF4-FFF2-40B4-BE49-F238E27FC236}">
                <a16:creationId xmlns:a16="http://schemas.microsoft.com/office/drawing/2014/main" id="{B1C61CDF-D231-AB7F-43EF-3A56E1FCD861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Google Shape;296;p13:notes">
            <a:extLst>
              <a:ext uri="{FF2B5EF4-FFF2-40B4-BE49-F238E27FC236}">
                <a16:creationId xmlns:a16="http://schemas.microsoft.com/office/drawing/2014/main" id="{056318AC-B567-85D8-C4D5-CD8484015BFD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9155" name="Google Shape;297;p13:notes">
            <a:extLst>
              <a:ext uri="{FF2B5EF4-FFF2-40B4-BE49-F238E27FC236}">
                <a16:creationId xmlns:a16="http://schemas.microsoft.com/office/drawing/2014/main" id="{1FBBFD38-C560-8F2C-8098-5B8EFE9A01AB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Google Shape;305;p14:notes">
            <a:extLst>
              <a:ext uri="{FF2B5EF4-FFF2-40B4-BE49-F238E27FC236}">
                <a16:creationId xmlns:a16="http://schemas.microsoft.com/office/drawing/2014/main" id="{6A4662ED-1ADA-3F1A-DE01-2FE9EEBACE1A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1203" name="Google Shape;306;p14:notes">
            <a:extLst>
              <a:ext uri="{FF2B5EF4-FFF2-40B4-BE49-F238E27FC236}">
                <a16:creationId xmlns:a16="http://schemas.microsoft.com/office/drawing/2014/main" id="{5E1F25B8-3C1C-C236-C131-B693498D2664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Google Shape;377;p22:notes">
            <a:extLst>
              <a:ext uri="{FF2B5EF4-FFF2-40B4-BE49-F238E27FC236}">
                <a16:creationId xmlns:a16="http://schemas.microsoft.com/office/drawing/2014/main" id="{20A946E8-6185-50F6-241A-5542E8802A48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3251" name="Google Shape;378;p22:notes">
            <a:extLst>
              <a:ext uri="{FF2B5EF4-FFF2-40B4-BE49-F238E27FC236}">
                <a16:creationId xmlns:a16="http://schemas.microsoft.com/office/drawing/2014/main" id="{2F70972F-7061-D16E-F8FB-C8423B83D542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Google Shape;350;p19:notes">
            <a:extLst>
              <a:ext uri="{FF2B5EF4-FFF2-40B4-BE49-F238E27FC236}">
                <a16:creationId xmlns:a16="http://schemas.microsoft.com/office/drawing/2014/main" id="{5C039B07-AF19-C8B9-42C6-72DD2091D454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5299" name="Google Shape;351;p19:notes">
            <a:extLst>
              <a:ext uri="{FF2B5EF4-FFF2-40B4-BE49-F238E27FC236}">
                <a16:creationId xmlns:a16="http://schemas.microsoft.com/office/drawing/2014/main" id="{053FB42E-9DF6-E7CF-F8F6-EAAD157841D3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Google Shape;253;p8:notes">
            <a:extLst>
              <a:ext uri="{FF2B5EF4-FFF2-40B4-BE49-F238E27FC236}">
                <a16:creationId xmlns:a16="http://schemas.microsoft.com/office/drawing/2014/main" id="{46B3F234-08A9-FA66-0D93-0F3918B154E6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7347" name="Google Shape;254;p8:notes">
            <a:extLst>
              <a:ext uri="{FF2B5EF4-FFF2-40B4-BE49-F238E27FC236}">
                <a16:creationId xmlns:a16="http://schemas.microsoft.com/office/drawing/2014/main" id="{66931589-2722-D689-8CC4-4A42CE09D6D5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Google Shape;386;p23:notes">
            <a:extLst>
              <a:ext uri="{FF2B5EF4-FFF2-40B4-BE49-F238E27FC236}">
                <a16:creationId xmlns:a16="http://schemas.microsoft.com/office/drawing/2014/main" id="{2190F925-5CDD-1A7D-FBD3-E99C6798A396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9395" name="Google Shape;387;p23:notes">
            <a:extLst>
              <a:ext uri="{FF2B5EF4-FFF2-40B4-BE49-F238E27FC236}">
                <a16:creationId xmlns:a16="http://schemas.microsoft.com/office/drawing/2014/main" id="{3406051D-F233-3C29-FA9D-2D3A1465DE85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Google Shape;393;p24:notes">
            <a:extLst>
              <a:ext uri="{FF2B5EF4-FFF2-40B4-BE49-F238E27FC236}">
                <a16:creationId xmlns:a16="http://schemas.microsoft.com/office/drawing/2014/main" id="{8F800E4A-005E-C68B-BBFD-55271937E130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1443" name="Google Shape;394;p24:notes">
            <a:extLst>
              <a:ext uri="{FF2B5EF4-FFF2-40B4-BE49-F238E27FC236}">
                <a16:creationId xmlns:a16="http://schemas.microsoft.com/office/drawing/2014/main" id="{1C687F80-93CB-1AF1-5C88-ECD3C2470358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Google Shape;402;p25:notes">
            <a:extLst>
              <a:ext uri="{FF2B5EF4-FFF2-40B4-BE49-F238E27FC236}">
                <a16:creationId xmlns:a16="http://schemas.microsoft.com/office/drawing/2014/main" id="{CB4B43BC-D9E2-FA4A-1D5B-BBB31F5D1A06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3491" name="Google Shape;403;p25:notes">
            <a:extLst>
              <a:ext uri="{FF2B5EF4-FFF2-40B4-BE49-F238E27FC236}">
                <a16:creationId xmlns:a16="http://schemas.microsoft.com/office/drawing/2014/main" id="{7AFBAAF0-020E-9721-BA2B-CDF1B98C3BF8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Google Shape;411;p26:notes">
            <a:extLst>
              <a:ext uri="{FF2B5EF4-FFF2-40B4-BE49-F238E27FC236}">
                <a16:creationId xmlns:a16="http://schemas.microsoft.com/office/drawing/2014/main" id="{D8BB058E-80C0-0E3B-81C3-B4926ABF733E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5539" name="Google Shape;412;p26:notes">
            <a:extLst>
              <a:ext uri="{FF2B5EF4-FFF2-40B4-BE49-F238E27FC236}">
                <a16:creationId xmlns:a16="http://schemas.microsoft.com/office/drawing/2014/main" id="{275F9C4F-5E10-A2B3-2173-431BE4B83C1D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Google Shape;393;p24:notes">
            <a:extLst>
              <a:ext uri="{FF2B5EF4-FFF2-40B4-BE49-F238E27FC236}">
                <a16:creationId xmlns:a16="http://schemas.microsoft.com/office/drawing/2014/main" id="{D532A9CC-70E2-E575-A71F-45129769B9C8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7587" name="Google Shape;394;p24:notes">
            <a:extLst>
              <a:ext uri="{FF2B5EF4-FFF2-40B4-BE49-F238E27FC236}">
                <a16:creationId xmlns:a16="http://schemas.microsoft.com/office/drawing/2014/main" id="{B87D52D0-ADF1-1993-FFF8-FE4543BE62D5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Google Shape;420;p27:notes">
            <a:extLst>
              <a:ext uri="{FF2B5EF4-FFF2-40B4-BE49-F238E27FC236}">
                <a16:creationId xmlns:a16="http://schemas.microsoft.com/office/drawing/2014/main" id="{EEF269E0-D946-E36A-67C6-15CF93F8AD63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9635" name="Google Shape;421;p27:notes">
            <a:extLst>
              <a:ext uri="{FF2B5EF4-FFF2-40B4-BE49-F238E27FC236}">
                <a16:creationId xmlns:a16="http://schemas.microsoft.com/office/drawing/2014/main" id="{E1C5E306-A44D-6894-70C5-A6B711EA8963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Google Shape;492;p35:notes">
            <a:extLst>
              <a:ext uri="{FF2B5EF4-FFF2-40B4-BE49-F238E27FC236}">
                <a16:creationId xmlns:a16="http://schemas.microsoft.com/office/drawing/2014/main" id="{1C1FB876-E842-2B1B-299F-D7FA1F441F9D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71683" name="Google Shape;493;p35:notes">
            <a:extLst>
              <a:ext uri="{FF2B5EF4-FFF2-40B4-BE49-F238E27FC236}">
                <a16:creationId xmlns:a16="http://schemas.microsoft.com/office/drawing/2014/main" id="{D3F9D45E-8CDB-5786-F773-51818BA75231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Google Shape;377;p22:notes">
            <a:extLst>
              <a:ext uri="{FF2B5EF4-FFF2-40B4-BE49-F238E27FC236}">
                <a16:creationId xmlns:a16="http://schemas.microsoft.com/office/drawing/2014/main" id="{F043104E-CA77-E718-D4AB-34DC4380F886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73731" name="Google Shape;378;p22:notes">
            <a:extLst>
              <a:ext uri="{FF2B5EF4-FFF2-40B4-BE49-F238E27FC236}">
                <a16:creationId xmlns:a16="http://schemas.microsoft.com/office/drawing/2014/main" id="{F84A8958-D8F3-B8F2-3DE4-E1389B48D3D5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Google Shape;501;p36:notes">
            <a:extLst>
              <a:ext uri="{FF2B5EF4-FFF2-40B4-BE49-F238E27FC236}">
                <a16:creationId xmlns:a16="http://schemas.microsoft.com/office/drawing/2014/main" id="{A68F5A44-F50A-229A-FC62-6F888AA108C8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75779" name="Google Shape;502;p36:notes">
            <a:extLst>
              <a:ext uri="{FF2B5EF4-FFF2-40B4-BE49-F238E27FC236}">
                <a16:creationId xmlns:a16="http://schemas.microsoft.com/office/drawing/2014/main" id="{3C1E2DDB-FD69-53DC-79A8-362F355EC404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Google Shape;447;p30:notes">
            <a:extLst>
              <a:ext uri="{FF2B5EF4-FFF2-40B4-BE49-F238E27FC236}">
                <a16:creationId xmlns:a16="http://schemas.microsoft.com/office/drawing/2014/main" id="{45C51D6F-0E5C-8D44-9058-526C35DF89B9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77827" name="Google Shape;448;p30:notes">
            <a:extLst>
              <a:ext uri="{FF2B5EF4-FFF2-40B4-BE49-F238E27FC236}">
                <a16:creationId xmlns:a16="http://schemas.microsoft.com/office/drawing/2014/main" id="{27A3F816-DD09-9250-7119-5207955AE63B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Google Shape;456;p31:notes">
            <a:extLst>
              <a:ext uri="{FF2B5EF4-FFF2-40B4-BE49-F238E27FC236}">
                <a16:creationId xmlns:a16="http://schemas.microsoft.com/office/drawing/2014/main" id="{199A7084-4A17-794D-31FB-809D26452E94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79875" name="Google Shape;457;p31:notes">
            <a:extLst>
              <a:ext uri="{FF2B5EF4-FFF2-40B4-BE49-F238E27FC236}">
                <a16:creationId xmlns:a16="http://schemas.microsoft.com/office/drawing/2014/main" id="{24A14378-277D-DCDE-1F03-C783B9FDB229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Google Shape;465;p32:notes">
            <a:extLst>
              <a:ext uri="{FF2B5EF4-FFF2-40B4-BE49-F238E27FC236}">
                <a16:creationId xmlns:a16="http://schemas.microsoft.com/office/drawing/2014/main" id="{DB76E7EE-3C81-F694-0AE8-A20F670CA0D5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1923" name="Google Shape;466;p32:notes">
            <a:extLst>
              <a:ext uri="{FF2B5EF4-FFF2-40B4-BE49-F238E27FC236}">
                <a16:creationId xmlns:a16="http://schemas.microsoft.com/office/drawing/2014/main" id="{E301A4F2-287F-22EC-F698-E4522BF3013C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474;p33:notes">
            <a:extLst>
              <a:ext uri="{FF2B5EF4-FFF2-40B4-BE49-F238E27FC236}">
                <a16:creationId xmlns:a16="http://schemas.microsoft.com/office/drawing/2014/main" id="{61241763-EBC6-5624-A2DE-6A94C56C6756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3971" name="Google Shape;475;p33:notes">
            <a:extLst>
              <a:ext uri="{FF2B5EF4-FFF2-40B4-BE49-F238E27FC236}">
                <a16:creationId xmlns:a16="http://schemas.microsoft.com/office/drawing/2014/main" id="{C5A19B71-C4A1-B589-D309-AD691E3B4877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Google Shape;483;p34:notes">
            <a:extLst>
              <a:ext uri="{FF2B5EF4-FFF2-40B4-BE49-F238E27FC236}">
                <a16:creationId xmlns:a16="http://schemas.microsoft.com/office/drawing/2014/main" id="{B834C3D7-ABC9-2C33-6AA2-9416A1B398C7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6019" name="Google Shape;484;p34:notes">
            <a:extLst>
              <a:ext uri="{FF2B5EF4-FFF2-40B4-BE49-F238E27FC236}">
                <a16:creationId xmlns:a16="http://schemas.microsoft.com/office/drawing/2014/main" id="{0649CF82-5F3C-E781-A6A4-60260DB7D215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8D039189-D982-5586-A456-55C088E998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Google Shape;483;p34:notes">
            <a:extLst>
              <a:ext uri="{FF2B5EF4-FFF2-40B4-BE49-F238E27FC236}">
                <a16:creationId xmlns:a16="http://schemas.microsoft.com/office/drawing/2014/main" id="{A2540DA7-A0FC-0DBB-9AA5-D39D6AC98C90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6019" name="Google Shape;484;p34:notes">
            <a:extLst>
              <a:ext uri="{FF2B5EF4-FFF2-40B4-BE49-F238E27FC236}">
                <a16:creationId xmlns:a16="http://schemas.microsoft.com/office/drawing/2014/main" id="{32199BDE-1616-13CA-78EB-F825F762B207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43925386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Google Shape;571;p44:notes">
            <a:extLst>
              <a:ext uri="{FF2B5EF4-FFF2-40B4-BE49-F238E27FC236}">
                <a16:creationId xmlns:a16="http://schemas.microsoft.com/office/drawing/2014/main" id="{E0C75CA4-3E7C-486E-D4C5-608280D5F01A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8067" name="Google Shape;572;p44:notes">
            <a:extLst>
              <a:ext uri="{FF2B5EF4-FFF2-40B4-BE49-F238E27FC236}">
                <a16:creationId xmlns:a16="http://schemas.microsoft.com/office/drawing/2014/main" id="{8A102677-A056-A490-E652-36EEC33E498A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Google Shape;578;p45:notes">
            <a:extLst>
              <a:ext uri="{FF2B5EF4-FFF2-40B4-BE49-F238E27FC236}">
                <a16:creationId xmlns:a16="http://schemas.microsoft.com/office/drawing/2014/main" id="{9163F56D-066B-405C-3CF0-9E919D50A301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0115" name="Google Shape;579;p45:notes">
            <a:extLst>
              <a:ext uri="{FF2B5EF4-FFF2-40B4-BE49-F238E27FC236}">
                <a16:creationId xmlns:a16="http://schemas.microsoft.com/office/drawing/2014/main" id="{20568F1B-607D-2C32-1162-57183D8B2024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Google Shape;587;p46:notes">
            <a:extLst>
              <a:ext uri="{FF2B5EF4-FFF2-40B4-BE49-F238E27FC236}">
                <a16:creationId xmlns:a16="http://schemas.microsoft.com/office/drawing/2014/main" id="{56874648-10CB-B11F-42C0-8DC0E2F5934C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2163" name="Google Shape;588;p46:notes">
            <a:extLst>
              <a:ext uri="{FF2B5EF4-FFF2-40B4-BE49-F238E27FC236}">
                <a16:creationId xmlns:a16="http://schemas.microsoft.com/office/drawing/2014/main" id="{A8493BBA-1FA1-0ACC-24DA-F02B2E469753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Google Shape;596;p47:notes">
            <a:extLst>
              <a:ext uri="{FF2B5EF4-FFF2-40B4-BE49-F238E27FC236}">
                <a16:creationId xmlns:a16="http://schemas.microsoft.com/office/drawing/2014/main" id="{FFC96606-10D2-4C61-32DE-9F05655915A6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4211" name="Google Shape;597;p47:notes">
            <a:extLst>
              <a:ext uri="{FF2B5EF4-FFF2-40B4-BE49-F238E27FC236}">
                <a16:creationId xmlns:a16="http://schemas.microsoft.com/office/drawing/2014/main" id="{80BF5FC8-7C79-C477-1821-C27868EAD629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Google Shape;623;p50:notes">
            <a:extLst>
              <a:ext uri="{FF2B5EF4-FFF2-40B4-BE49-F238E27FC236}">
                <a16:creationId xmlns:a16="http://schemas.microsoft.com/office/drawing/2014/main" id="{B971CE0B-22C5-B999-D9D5-EA454E5C5191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6259" name="Google Shape;624;p50:notes">
            <a:extLst>
              <a:ext uri="{FF2B5EF4-FFF2-40B4-BE49-F238E27FC236}">
                <a16:creationId xmlns:a16="http://schemas.microsoft.com/office/drawing/2014/main" id="{4ABD15E2-30EC-5BE7-DB52-A78577F2838D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Google Shape;630;p51:notes">
            <a:extLst>
              <a:ext uri="{FF2B5EF4-FFF2-40B4-BE49-F238E27FC236}">
                <a16:creationId xmlns:a16="http://schemas.microsoft.com/office/drawing/2014/main" id="{339A525F-E92D-1A50-8A0E-B26C857C4AA5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8307" name="Google Shape;631;p51:notes">
            <a:extLst>
              <a:ext uri="{FF2B5EF4-FFF2-40B4-BE49-F238E27FC236}">
                <a16:creationId xmlns:a16="http://schemas.microsoft.com/office/drawing/2014/main" id="{3CB9AB2A-AC06-E29A-B580-E959B612604F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Google Shape;639;p52:notes">
            <a:extLst>
              <a:ext uri="{FF2B5EF4-FFF2-40B4-BE49-F238E27FC236}">
                <a16:creationId xmlns:a16="http://schemas.microsoft.com/office/drawing/2014/main" id="{909D7423-C1C3-D953-6B07-8D77B6D1AFC9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00355" name="Google Shape;640;p52:notes">
            <a:extLst>
              <a:ext uri="{FF2B5EF4-FFF2-40B4-BE49-F238E27FC236}">
                <a16:creationId xmlns:a16="http://schemas.microsoft.com/office/drawing/2014/main" id="{ECE99AE8-020C-F21F-8F17-B0952DC81127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Google Shape;648;p53:notes">
            <a:extLst>
              <a:ext uri="{FF2B5EF4-FFF2-40B4-BE49-F238E27FC236}">
                <a16:creationId xmlns:a16="http://schemas.microsoft.com/office/drawing/2014/main" id="{AFEB5859-41D2-C989-5C31-98AF596916D5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02403" name="Google Shape;649;p53:notes">
            <a:extLst>
              <a:ext uri="{FF2B5EF4-FFF2-40B4-BE49-F238E27FC236}">
                <a16:creationId xmlns:a16="http://schemas.microsoft.com/office/drawing/2014/main" id="{638AED63-AB5D-A0C1-C736-4883571A466E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Google Shape;562;p43:notes">
            <a:extLst>
              <a:ext uri="{FF2B5EF4-FFF2-40B4-BE49-F238E27FC236}">
                <a16:creationId xmlns:a16="http://schemas.microsoft.com/office/drawing/2014/main" id="{B9E0CBEE-22A3-1B56-20B0-45210DBF65B1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04451" name="Google Shape;563;p43:notes">
            <a:extLst>
              <a:ext uri="{FF2B5EF4-FFF2-40B4-BE49-F238E27FC236}">
                <a16:creationId xmlns:a16="http://schemas.microsoft.com/office/drawing/2014/main" id="{95660BFB-D16B-36AA-2A74-9D63BC60ACD1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Google Shape;657;p54:notes">
            <a:extLst>
              <a:ext uri="{FF2B5EF4-FFF2-40B4-BE49-F238E27FC236}">
                <a16:creationId xmlns:a16="http://schemas.microsoft.com/office/drawing/2014/main" id="{423A7861-6F2F-F32E-9029-603F526AE948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06499" name="Google Shape;658;p54:notes">
            <a:extLst>
              <a:ext uri="{FF2B5EF4-FFF2-40B4-BE49-F238E27FC236}">
                <a16:creationId xmlns:a16="http://schemas.microsoft.com/office/drawing/2014/main" id="{C68DFD50-F951-E853-B0C8-B703F6811FA9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Google Shape;664;p55:notes">
            <a:extLst>
              <a:ext uri="{FF2B5EF4-FFF2-40B4-BE49-F238E27FC236}">
                <a16:creationId xmlns:a16="http://schemas.microsoft.com/office/drawing/2014/main" id="{6C0E62B0-D6AC-3195-BA4C-920B0E806B18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08547" name="Google Shape;665;p55:notes">
            <a:extLst>
              <a:ext uri="{FF2B5EF4-FFF2-40B4-BE49-F238E27FC236}">
                <a16:creationId xmlns:a16="http://schemas.microsoft.com/office/drawing/2014/main" id="{89B4C3F7-DDF1-5A2C-37B8-949DB0147209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Google Shape;673;p56:notes">
            <a:extLst>
              <a:ext uri="{FF2B5EF4-FFF2-40B4-BE49-F238E27FC236}">
                <a16:creationId xmlns:a16="http://schemas.microsoft.com/office/drawing/2014/main" id="{FDF53C1B-B2E1-145B-8C81-A24BF00FB631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10595" name="Google Shape;674;p56:notes">
            <a:extLst>
              <a:ext uri="{FF2B5EF4-FFF2-40B4-BE49-F238E27FC236}">
                <a16:creationId xmlns:a16="http://schemas.microsoft.com/office/drawing/2014/main" id="{0D40C77A-E8E9-6251-41B2-039E672FFD9D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Google Shape;682;p57:notes">
            <a:extLst>
              <a:ext uri="{FF2B5EF4-FFF2-40B4-BE49-F238E27FC236}">
                <a16:creationId xmlns:a16="http://schemas.microsoft.com/office/drawing/2014/main" id="{59A1BB09-8A33-4807-D42C-25628F698611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12643" name="Google Shape;683;p57:notes">
            <a:extLst>
              <a:ext uri="{FF2B5EF4-FFF2-40B4-BE49-F238E27FC236}">
                <a16:creationId xmlns:a16="http://schemas.microsoft.com/office/drawing/2014/main" id="{F1D4F5A8-E49E-7977-6D3A-F7E614883609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Google Shape;691;p58:notes">
            <a:extLst>
              <a:ext uri="{FF2B5EF4-FFF2-40B4-BE49-F238E27FC236}">
                <a16:creationId xmlns:a16="http://schemas.microsoft.com/office/drawing/2014/main" id="{E241D87E-AD56-B7CE-D8E7-D714BD192900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14691" name="Google Shape;692;p58:notes">
            <a:extLst>
              <a:ext uri="{FF2B5EF4-FFF2-40B4-BE49-F238E27FC236}">
                <a16:creationId xmlns:a16="http://schemas.microsoft.com/office/drawing/2014/main" id="{B94447FC-2CE6-1CC9-3FD7-9FEC59547135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Google Shape;698;p59:notes">
            <a:extLst>
              <a:ext uri="{FF2B5EF4-FFF2-40B4-BE49-F238E27FC236}">
                <a16:creationId xmlns:a16="http://schemas.microsoft.com/office/drawing/2014/main" id="{2C8F5721-1E9B-9EA8-87A6-CDA8F7126DC3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16739" name="Google Shape;699;p59:notes">
            <a:extLst>
              <a:ext uri="{FF2B5EF4-FFF2-40B4-BE49-F238E27FC236}">
                <a16:creationId xmlns:a16="http://schemas.microsoft.com/office/drawing/2014/main" id="{90FF0C34-6F6A-2471-2B68-8B7E9B5C2ED5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Google Shape;707;p60:notes">
            <a:extLst>
              <a:ext uri="{FF2B5EF4-FFF2-40B4-BE49-F238E27FC236}">
                <a16:creationId xmlns:a16="http://schemas.microsoft.com/office/drawing/2014/main" id="{EA02F161-C0E5-655E-F72A-9F39D1F36E08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18787" name="Google Shape;708;p60:notes">
            <a:extLst>
              <a:ext uri="{FF2B5EF4-FFF2-40B4-BE49-F238E27FC236}">
                <a16:creationId xmlns:a16="http://schemas.microsoft.com/office/drawing/2014/main" id="{68DD260B-C495-B661-3242-9457C999A24A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Google Shape;716;p61:notes">
            <a:extLst>
              <a:ext uri="{FF2B5EF4-FFF2-40B4-BE49-F238E27FC236}">
                <a16:creationId xmlns:a16="http://schemas.microsoft.com/office/drawing/2014/main" id="{B9CA3E86-48B4-77CB-4350-FBB242DDABC8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0835" name="Google Shape;717;p61:notes">
            <a:extLst>
              <a:ext uri="{FF2B5EF4-FFF2-40B4-BE49-F238E27FC236}">
                <a16:creationId xmlns:a16="http://schemas.microsoft.com/office/drawing/2014/main" id="{F5A4A592-3A23-5E56-4E63-00D82F9D2B8E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Google Shape;725;p62:notes">
            <a:extLst>
              <a:ext uri="{FF2B5EF4-FFF2-40B4-BE49-F238E27FC236}">
                <a16:creationId xmlns:a16="http://schemas.microsoft.com/office/drawing/2014/main" id="{210517F1-4D2F-1496-F726-D88C35745A86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2883" name="Google Shape;726;p62:notes">
            <a:extLst>
              <a:ext uri="{FF2B5EF4-FFF2-40B4-BE49-F238E27FC236}">
                <a16:creationId xmlns:a16="http://schemas.microsoft.com/office/drawing/2014/main" id="{A49D5F84-EE8F-F0D6-19E9-913956F8EBA3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Google Shape;734;p63:notes">
            <a:extLst>
              <a:ext uri="{FF2B5EF4-FFF2-40B4-BE49-F238E27FC236}">
                <a16:creationId xmlns:a16="http://schemas.microsoft.com/office/drawing/2014/main" id="{25EB5E34-BBD3-DEAD-4CBC-7424039D800E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4931" name="Google Shape;735;p63:notes">
            <a:extLst>
              <a:ext uri="{FF2B5EF4-FFF2-40B4-BE49-F238E27FC236}">
                <a16:creationId xmlns:a16="http://schemas.microsoft.com/office/drawing/2014/main" id="{84D65DB7-5749-D352-A311-19BFF79939BD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Google Shape;510;p37:notes">
            <a:extLst>
              <a:ext uri="{FF2B5EF4-FFF2-40B4-BE49-F238E27FC236}">
                <a16:creationId xmlns:a16="http://schemas.microsoft.com/office/drawing/2014/main" id="{ACB8BA14-8C89-948E-E60B-E7C749D7E304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6979" name="Google Shape;511;p37:notes">
            <a:extLst>
              <a:ext uri="{FF2B5EF4-FFF2-40B4-BE49-F238E27FC236}">
                <a16:creationId xmlns:a16="http://schemas.microsoft.com/office/drawing/2014/main" id="{5D138BA6-1168-7D05-0DFE-29CA821FEC93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Google Shape;517;p38:notes">
            <a:extLst>
              <a:ext uri="{FF2B5EF4-FFF2-40B4-BE49-F238E27FC236}">
                <a16:creationId xmlns:a16="http://schemas.microsoft.com/office/drawing/2014/main" id="{769B5E07-8FFC-94B8-39A2-756A2DF4228E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9027" name="Google Shape;518;p38:notes">
            <a:extLst>
              <a:ext uri="{FF2B5EF4-FFF2-40B4-BE49-F238E27FC236}">
                <a16:creationId xmlns:a16="http://schemas.microsoft.com/office/drawing/2014/main" id="{02EF8D32-8B80-94FE-C147-73912F871085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Google Shape;526;p39:notes">
            <a:extLst>
              <a:ext uri="{FF2B5EF4-FFF2-40B4-BE49-F238E27FC236}">
                <a16:creationId xmlns:a16="http://schemas.microsoft.com/office/drawing/2014/main" id="{212D7A4C-5B5A-870D-AE33-4CF6E35F17BB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1075" name="Google Shape;527;p39:notes">
            <a:extLst>
              <a:ext uri="{FF2B5EF4-FFF2-40B4-BE49-F238E27FC236}">
                <a16:creationId xmlns:a16="http://schemas.microsoft.com/office/drawing/2014/main" id="{B495AA08-6068-2263-D02D-CE1F4E499BFB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Google Shape;535;p40:notes">
            <a:extLst>
              <a:ext uri="{FF2B5EF4-FFF2-40B4-BE49-F238E27FC236}">
                <a16:creationId xmlns:a16="http://schemas.microsoft.com/office/drawing/2014/main" id="{BFD81FE7-6584-7102-5C70-992ABDEA71AA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3123" name="Google Shape;536;p40:notes">
            <a:extLst>
              <a:ext uri="{FF2B5EF4-FFF2-40B4-BE49-F238E27FC236}">
                <a16:creationId xmlns:a16="http://schemas.microsoft.com/office/drawing/2014/main" id="{D0D261BE-6FAB-23B9-D854-FA87B95A605C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Google Shape;544;p41:notes">
            <a:extLst>
              <a:ext uri="{FF2B5EF4-FFF2-40B4-BE49-F238E27FC236}">
                <a16:creationId xmlns:a16="http://schemas.microsoft.com/office/drawing/2014/main" id="{C16E0A2D-57DB-16B8-53CF-248C91443A22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5171" name="Google Shape;545;p41:notes">
            <a:extLst>
              <a:ext uri="{FF2B5EF4-FFF2-40B4-BE49-F238E27FC236}">
                <a16:creationId xmlns:a16="http://schemas.microsoft.com/office/drawing/2014/main" id="{63F8B293-DEB9-5FF6-5189-40FC72EE3E8E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Google Shape;553;p42:notes">
            <a:extLst>
              <a:ext uri="{FF2B5EF4-FFF2-40B4-BE49-F238E27FC236}">
                <a16:creationId xmlns:a16="http://schemas.microsoft.com/office/drawing/2014/main" id="{BE583F0B-FF0B-213A-AF0E-7D42EC46E2E2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7219" name="Google Shape;554;p42:notes">
            <a:extLst>
              <a:ext uri="{FF2B5EF4-FFF2-40B4-BE49-F238E27FC236}">
                <a16:creationId xmlns:a16="http://schemas.microsoft.com/office/drawing/2014/main" id="{379C0B19-0514-A09B-644F-20F33FB338BB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Google Shape;562;p43:notes">
            <a:extLst>
              <a:ext uri="{FF2B5EF4-FFF2-40B4-BE49-F238E27FC236}">
                <a16:creationId xmlns:a16="http://schemas.microsoft.com/office/drawing/2014/main" id="{CA3D432A-11B5-F894-EF41-7EA923CBCFCB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9267" name="Google Shape;563;p43:notes">
            <a:extLst>
              <a:ext uri="{FF2B5EF4-FFF2-40B4-BE49-F238E27FC236}">
                <a16:creationId xmlns:a16="http://schemas.microsoft.com/office/drawing/2014/main" id="{9F870BEF-ED69-2450-89E2-8C7E7C8D05E1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Google Shape;553;p42:notes">
            <a:extLst>
              <a:ext uri="{FF2B5EF4-FFF2-40B4-BE49-F238E27FC236}">
                <a16:creationId xmlns:a16="http://schemas.microsoft.com/office/drawing/2014/main" id="{F027F7F1-9F6C-A362-BDE5-2BED1A9C90A9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41315" name="Google Shape;554;p42:notes">
            <a:extLst>
              <a:ext uri="{FF2B5EF4-FFF2-40B4-BE49-F238E27FC236}">
                <a16:creationId xmlns:a16="http://schemas.microsoft.com/office/drawing/2014/main" id="{3D262CCA-7865-601E-C326-3B664D7E26E4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Google Shape;182;p1:notes">
            <a:extLst>
              <a:ext uri="{FF2B5EF4-FFF2-40B4-BE49-F238E27FC236}">
                <a16:creationId xmlns:a16="http://schemas.microsoft.com/office/drawing/2014/main" id="{950ABC01-5BC5-0BF6-A75D-88B5D1BC1742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 eaLnBrk="1" hangingPunct="1">
              <a:buSzPts val="1400"/>
            </a:pPr>
            <a:endParaRPr lang="es-CL" altLang="es-CL" sz="1200"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43363" name="Google Shape;183;p1:notes">
            <a:extLst>
              <a:ext uri="{FF2B5EF4-FFF2-40B4-BE49-F238E27FC236}">
                <a16:creationId xmlns:a16="http://schemas.microsoft.com/office/drawing/2014/main" id="{BAF2347F-1766-32DA-1586-DE4278F612AF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660650" y="1173163"/>
            <a:ext cx="1781175" cy="3168650"/>
          </a:xfrm>
          <a:noFill/>
          <a:ln>
            <a:headEnd/>
            <a:tailEnd/>
          </a:ln>
        </p:spPr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e título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514352" y="3787423"/>
            <a:ext cx="5829367" cy="2613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1028703" y="6908801"/>
            <a:ext cx="4800667" cy="3115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" name="Google Shape;18;p2">
            <a:extLst>
              <a:ext uri="{FF2B5EF4-FFF2-40B4-BE49-F238E27FC236}">
                <a16:creationId xmlns:a16="http://schemas.microsoft.com/office/drawing/2014/main" id="{B6657577-B0FA-413D-3D5B-65C8FDF0A069}"/>
              </a:ext>
            </a:extLst>
          </p:cNvPr>
          <p:cNvSpPr txBox="1">
            <a:spLocks noGrp="1" noChangeArrowheads="1"/>
          </p:cNvSpPr>
          <p:nvPr>
            <p:ph type="ftr" idx="10"/>
          </p:nvPr>
        </p:nvSpPr>
        <p:spPr bwMode="auto">
          <a:xfrm>
            <a:off x="2343150" y="11108267"/>
            <a:ext cx="2171700" cy="812800"/>
          </a:xfrm>
          <a:prstGeom prst="rect">
            <a:avLst/>
          </a:prstGeom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800" b="1">
                <a:latin typeface="Arial Rounded"/>
                <a:ea typeface="Arial Rounded"/>
                <a:cs typeface="Arial Rounded"/>
                <a:sym typeface="Arial Rounded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Google Shape;19;p2">
            <a:extLst>
              <a:ext uri="{FF2B5EF4-FFF2-40B4-BE49-F238E27FC236}">
                <a16:creationId xmlns:a16="http://schemas.microsoft.com/office/drawing/2014/main" id="{174C2C1C-FDBC-01E3-937B-C390536F26DE}"/>
              </a:ext>
            </a:extLst>
          </p:cNvPr>
          <p:cNvSpPr txBox="1">
            <a:spLocks noGrp="1" noChangeArrowheads="1"/>
          </p:cNvSpPr>
          <p:nvPr>
            <p:ph type="sldNum" idx="11"/>
          </p:nvPr>
        </p:nvSpPr>
        <p:spPr bwMode="auto">
          <a:xfrm>
            <a:off x="4914900" y="11108267"/>
            <a:ext cx="1428750" cy="812800"/>
          </a:xfrm>
          <a:prstGeom prst="rect">
            <a:avLst/>
          </a:prstGeom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2000"/>
              <a:buFont typeface="Arial" panose="020B0604020202020204" pitchFamily="34" charset="0"/>
              <a:buNone/>
              <a:defRPr sz="1800" b="1">
                <a:latin typeface="Arial Rounded"/>
                <a:ea typeface="Arial Rounded"/>
                <a:cs typeface="Arial Rounded"/>
                <a:sym typeface="Arial Rounded"/>
              </a:defRPr>
            </a:lvl1pPr>
          </a:lstStyle>
          <a:p>
            <a:pPr>
              <a:defRPr/>
            </a:pPr>
            <a:fld id="{F274C156-C5A2-424A-9C2E-129EE0D183ED}" type="slidenum">
              <a:rPr lang="es-419" altLang="es-CL"/>
              <a:pPr>
                <a:defRPr/>
              </a:pPr>
              <a:t>‹Nº›</a:t>
            </a:fld>
            <a:endParaRPr lang="es-419" altLang="es-CL"/>
          </a:p>
        </p:txBody>
      </p:sp>
    </p:spTree>
    <p:extLst>
      <p:ext uri="{BB962C8B-B14F-4D97-AF65-F5344CB8AC3E}">
        <p14:creationId xmlns:p14="http://schemas.microsoft.com/office/powerpoint/2010/main" val="2708598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objetos" type="obj">
  <p:cSld name="OBJECT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3"/>
          <p:cNvSpPr txBox="1">
            <a:spLocks noGrp="1"/>
          </p:cNvSpPr>
          <p:nvPr>
            <p:ph type="title"/>
          </p:nvPr>
        </p:nvSpPr>
        <p:spPr>
          <a:xfrm>
            <a:off x="514352" y="1083736"/>
            <a:ext cx="5829367" cy="20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body" idx="1"/>
          </p:nvPr>
        </p:nvSpPr>
        <p:spPr>
          <a:xfrm>
            <a:off x="514352" y="3522133"/>
            <a:ext cx="5829367" cy="731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11492" marR="0" lvl="0" indent="-388632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822984" marR="0" lvl="1" indent="-365771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234476" marR="0" lvl="2" indent="-34291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45969" marR="0" lvl="3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61" marR="0" lvl="4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468953" marR="0" lvl="5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880446" marR="0" lvl="6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91937" marR="0" lvl="7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703429" marR="0" lvl="8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" name="Google Shape;23;p3">
            <a:extLst>
              <a:ext uri="{FF2B5EF4-FFF2-40B4-BE49-F238E27FC236}">
                <a16:creationId xmlns:a16="http://schemas.microsoft.com/office/drawing/2014/main" id="{DEFC209B-E7BF-6A08-6E54-85FFFBFC12DF}"/>
              </a:ext>
            </a:extLst>
          </p:cNvPr>
          <p:cNvSpPr txBox="1">
            <a:spLocks noGrp="1" noChangeArrowheads="1"/>
          </p:cNvSpPr>
          <p:nvPr>
            <p:ph type="ftr" idx="10"/>
          </p:nvPr>
        </p:nvSpPr>
        <p:spPr bwMode="auto">
          <a:xfrm>
            <a:off x="2343150" y="11108267"/>
            <a:ext cx="2171700" cy="812800"/>
          </a:xfrm>
          <a:prstGeom prst="rect">
            <a:avLst/>
          </a:prstGeom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800" b="1">
                <a:latin typeface="Arial Rounded"/>
                <a:ea typeface="Arial Rounded"/>
                <a:cs typeface="Arial Rounded"/>
                <a:sym typeface="Arial Rounded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Google Shape;24;p3">
            <a:extLst>
              <a:ext uri="{FF2B5EF4-FFF2-40B4-BE49-F238E27FC236}">
                <a16:creationId xmlns:a16="http://schemas.microsoft.com/office/drawing/2014/main" id="{558485C9-665D-ACD0-DC7F-B8642A02FA57}"/>
              </a:ext>
            </a:extLst>
          </p:cNvPr>
          <p:cNvSpPr txBox="1">
            <a:spLocks noGrp="1" noChangeArrowheads="1"/>
          </p:cNvSpPr>
          <p:nvPr>
            <p:ph type="sldNum" idx="11"/>
          </p:nvPr>
        </p:nvSpPr>
        <p:spPr bwMode="auto">
          <a:xfrm>
            <a:off x="4914900" y="11108267"/>
            <a:ext cx="1428750" cy="812800"/>
          </a:xfrm>
          <a:prstGeom prst="rect">
            <a:avLst/>
          </a:prstGeom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2000"/>
              <a:buFont typeface="Arial" panose="020B0604020202020204" pitchFamily="34" charset="0"/>
              <a:buNone/>
              <a:defRPr sz="1800" b="1">
                <a:latin typeface="Arial Rounded"/>
                <a:ea typeface="Arial Rounded"/>
                <a:cs typeface="Arial Rounded"/>
                <a:sym typeface="Arial Rounded"/>
              </a:defRPr>
            </a:lvl1pPr>
          </a:lstStyle>
          <a:p>
            <a:pPr>
              <a:defRPr/>
            </a:pPr>
            <a:fld id="{6892CBA7-425B-40E8-AA7A-0950C1F6E47B}" type="slidenum">
              <a:rPr lang="es-419" altLang="es-CL"/>
              <a:pPr>
                <a:defRPr/>
              </a:pPr>
              <a:t>‹Nº›</a:t>
            </a:fld>
            <a:endParaRPr lang="es-419" altLang="es-CL"/>
          </a:p>
        </p:txBody>
      </p:sp>
    </p:spTree>
    <p:extLst>
      <p:ext uri="{BB962C8B-B14F-4D97-AF65-F5344CB8AC3E}">
        <p14:creationId xmlns:p14="http://schemas.microsoft.com/office/powerpoint/2010/main" val="32916147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cabezado de sección" type="secHead">
  <p:cSld name="SECTION_HEADER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"/>
          <p:cNvSpPr txBox="1">
            <a:spLocks noGrp="1"/>
          </p:cNvSpPr>
          <p:nvPr>
            <p:ph type="title"/>
          </p:nvPr>
        </p:nvSpPr>
        <p:spPr>
          <a:xfrm>
            <a:off x="541737" y="7834491"/>
            <a:ext cx="5829367" cy="2421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body" idx="1"/>
          </p:nvPr>
        </p:nvSpPr>
        <p:spPr>
          <a:xfrm>
            <a:off x="541737" y="5167491"/>
            <a:ext cx="5829367" cy="2666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11492" marR="0" lvl="0" indent="-205746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822984" marR="0" lvl="1" indent="-205746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234476" marR="0" lvl="2" indent="-205746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45969" marR="0" lvl="3" indent="-205746" algn="l" rtl="0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61" marR="0" lvl="4" indent="-205746" algn="l" rtl="0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468953" marR="0" lvl="5" indent="-205746" algn="l" rtl="0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880446" marR="0" lvl="6" indent="-205746" algn="l" rtl="0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91937" marR="0" lvl="7" indent="-205746" algn="l" rtl="0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703429" marR="0" lvl="8" indent="-205746" algn="l" rtl="0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" name="Google Shape;28;p4">
            <a:extLst>
              <a:ext uri="{FF2B5EF4-FFF2-40B4-BE49-F238E27FC236}">
                <a16:creationId xmlns:a16="http://schemas.microsoft.com/office/drawing/2014/main" id="{401D61C6-A426-9E6A-C64A-79D755CBB7E3}"/>
              </a:ext>
            </a:extLst>
          </p:cNvPr>
          <p:cNvSpPr txBox="1">
            <a:spLocks noGrp="1" noChangeArrowheads="1"/>
          </p:cNvSpPr>
          <p:nvPr>
            <p:ph type="ftr" idx="10"/>
          </p:nvPr>
        </p:nvSpPr>
        <p:spPr bwMode="auto">
          <a:xfrm>
            <a:off x="2343150" y="11108267"/>
            <a:ext cx="2171700" cy="812800"/>
          </a:xfrm>
          <a:prstGeom prst="rect">
            <a:avLst/>
          </a:prstGeom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800" b="1">
                <a:latin typeface="Arial Rounded"/>
                <a:ea typeface="Arial Rounded"/>
                <a:cs typeface="Arial Rounded"/>
                <a:sym typeface="Arial Rounded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Google Shape;29;p4">
            <a:extLst>
              <a:ext uri="{FF2B5EF4-FFF2-40B4-BE49-F238E27FC236}">
                <a16:creationId xmlns:a16="http://schemas.microsoft.com/office/drawing/2014/main" id="{FA29DADC-15FB-EA62-2BC3-93A99651B057}"/>
              </a:ext>
            </a:extLst>
          </p:cNvPr>
          <p:cNvSpPr txBox="1">
            <a:spLocks noGrp="1" noChangeArrowheads="1"/>
          </p:cNvSpPr>
          <p:nvPr>
            <p:ph type="sldNum" idx="11"/>
          </p:nvPr>
        </p:nvSpPr>
        <p:spPr bwMode="auto">
          <a:xfrm>
            <a:off x="4914900" y="11108267"/>
            <a:ext cx="1428750" cy="812800"/>
          </a:xfrm>
          <a:prstGeom prst="rect">
            <a:avLst/>
          </a:prstGeom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2000"/>
              <a:buFont typeface="Arial" panose="020B0604020202020204" pitchFamily="34" charset="0"/>
              <a:buNone/>
              <a:defRPr sz="1800" b="1">
                <a:latin typeface="Arial Rounded"/>
                <a:ea typeface="Arial Rounded"/>
                <a:cs typeface="Arial Rounded"/>
                <a:sym typeface="Arial Rounded"/>
              </a:defRPr>
            </a:lvl1pPr>
          </a:lstStyle>
          <a:p>
            <a:pPr>
              <a:defRPr/>
            </a:pPr>
            <a:fld id="{C2C1E135-6968-4419-9985-35D2BA5204AB}" type="slidenum">
              <a:rPr lang="es-419" altLang="es-CL"/>
              <a:pPr>
                <a:defRPr/>
              </a:pPr>
              <a:t>‹Nº›</a:t>
            </a:fld>
            <a:endParaRPr lang="es-419" altLang="es-CL"/>
          </a:p>
        </p:txBody>
      </p:sp>
    </p:spTree>
    <p:extLst>
      <p:ext uri="{BB962C8B-B14F-4D97-AF65-F5344CB8AC3E}">
        <p14:creationId xmlns:p14="http://schemas.microsoft.com/office/powerpoint/2010/main" val="2887601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s objetos" type="twoObj">
  <p:cSld name="TWO_OBJECTS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5"/>
          <p:cNvSpPr txBox="1">
            <a:spLocks noGrp="1"/>
          </p:cNvSpPr>
          <p:nvPr>
            <p:ph type="title"/>
          </p:nvPr>
        </p:nvSpPr>
        <p:spPr>
          <a:xfrm>
            <a:off x="514352" y="1083736"/>
            <a:ext cx="5829367" cy="20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1"/>
          </p:nvPr>
        </p:nvSpPr>
        <p:spPr>
          <a:xfrm>
            <a:off x="514354" y="3522133"/>
            <a:ext cx="2857477" cy="731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11492" marR="0" lvl="0" indent="-365771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822984" marR="0" lvl="1" indent="-34291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234476" marR="0" lvl="2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45969" marR="0" lvl="3" indent="-308619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61" marR="0" lvl="4" indent="-308619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468953" marR="0" lvl="5" indent="-308619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880446" marR="0" lvl="6" indent="-308619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91937" marR="0" lvl="7" indent="-308619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703429" marR="0" lvl="8" indent="-308619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body" idx="2"/>
          </p:nvPr>
        </p:nvSpPr>
        <p:spPr>
          <a:xfrm>
            <a:off x="3486155" y="3522133"/>
            <a:ext cx="2857477" cy="731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11492" marR="0" lvl="0" indent="-365771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822984" marR="0" lvl="1" indent="-34291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234476" marR="0" lvl="2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45969" marR="0" lvl="3" indent="-308619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61" marR="0" lvl="4" indent="-308619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468953" marR="0" lvl="5" indent="-308619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880446" marR="0" lvl="6" indent="-308619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91937" marR="0" lvl="7" indent="-308619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703429" marR="0" lvl="8" indent="-308619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" name="Google Shape;34;p5">
            <a:extLst>
              <a:ext uri="{FF2B5EF4-FFF2-40B4-BE49-F238E27FC236}">
                <a16:creationId xmlns:a16="http://schemas.microsoft.com/office/drawing/2014/main" id="{09DC662F-A12D-2A4E-ABD4-AC2DE5FF8101}"/>
              </a:ext>
            </a:extLst>
          </p:cNvPr>
          <p:cNvSpPr txBox="1">
            <a:spLocks noGrp="1" noChangeArrowheads="1"/>
          </p:cNvSpPr>
          <p:nvPr>
            <p:ph type="ftr" idx="10"/>
          </p:nvPr>
        </p:nvSpPr>
        <p:spPr bwMode="auto">
          <a:xfrm>
            <a:off x="2343150" y="11108267"/>
            <a:ext cx="2171700" cy="812800"/>
          </a:xfrm>
          <a:prstGeom prst="rect">
            <a:avLst/>
          </a:prstGeom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800" b="1">
                <a:latin typeface="Arial Rounded"/>
                <a:ea typeface="Arial Rounded"/>
                <a:cs typeface="Arial Rounded"/>
                <a:sym typeface="Arial Rounded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Google Shape;35;p5">
            <a:extLst>
              <a:ext uri="{FF2B5EF4-FFF2-40B4-BE49-F238E27FC236}">
                <a16:creationId xmlns:a16="http://schemas.microsoft.com/office/drawing/2014/main" id="{AD04ED55-AC34-6505-1447-02C910962A38}"/>
              </a:ext>
            </a:extLst>
          </p:cNvPr>
          <p:cNvSpPr txBox="1">
            <a:spLocks noGrp="1" noChangeArrowheads="1"/>
          </p:cNvSpPr>
          <p:nvPr>
            <p:ph type="sldNum" idx="11"/>
          </p:nvPr>
        </p:nvSpPr>
        <p:spPr bwMode="auto">
          <a:xfrm>
            <a:off x="4914900" y="11108267"/>
            <a:ext cx="1428750" cy="812800"/>
          </a:xfrm>
          <a:prstGeom prst="rect">
            <a:avLst/>
          </a:prstGeom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2000"/>
              <a:buFont typeface="Arial" panose="020B0604020202020204" pitchFamily="34" charset="0"/>
              <a:buNone/>
              <a:defRPr sz="1800" b="1">
                <a:latin typeface="Arial Rounded"/>
                <a:ea typeface="Arial Rounded"/>
                <a:cs typeface="Arial Rounded"/>
                <a:sym typeface="Arial Rounded"/>
              </a:defRPr>
            </a:lvl1pPr>
          </a:lstStyle>
          <a:p>
            <a:pPr>
              <a:defRPr/>
            </a:pPr>
            <a:fld id="{AE63959E-1AAD-4F72-9B1D-B068F06A83AD}" type="slidenum">
              <a:rPr lang="es-419" altLang="es-CL"/>
              <a:pPr>
                <a:defRPr/>
              </a:pPr>
              <a:t>‹Nº›</a:t>
            </a:fld>
            <a:endParaRPr lang="es-419" altLang="es-CL"/>
          </a:p>
        </p:txBody>
      </p:sp>
    </p:spTree>
    <p:extLst>
      <p:ext uri="{BB962C8B-B14F-4D97-AF65-F5344CB8AC3E}">
        <p14:creationId xmlns:p14="http://schemas.microsoft.com/office/powerpoint/2010/main" val="621235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ció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342900" y="488248"/>
            <a:ext cx="6172200" cy="20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342902" y="2729095"/>
            <a:ext cx="3030007" cy="113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11492" marR="0" lvl="0" indent="-205746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822984" marR="0" lvl="1" indent="-205746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234476" marR="0" lvl="2" indent="-205746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45969" marR="0" lvl="3" indent="-205746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61" marR="0" lvl="4" indent="-205746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468953" marR="0" lvl="5" indent="-205746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880446" marR="0" lvl="6" indent="-205746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91937" marR="0" lvl="7" indent="-205746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703429" marR="0" lvl="8" indent="-205746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342902" y="3866449"/>
            <a:ext cx="3030007" cy="7024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11492" marR="0" lvl="0" indent="-34291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822984" marR="0" lvl="1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234476" marR="0" lvl="2" indent="-308619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45969" marR="0" lvl="3" indent="-297189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61" marR="0" lvl="4" indent="-297189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468953" marR="0" lvl="5" indent="-297189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880446" marR="0" lvl="6" indent="-297189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91937" marR="0" lvl="7" indent="-297189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703429" marR="0" lvl="8" indent="-297189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3483771" y="2729095"/>
            <a:ext cx="3031424" cy="113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11492" marR="0" lvl="0" indent="-205746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822984" marR="0" lvl="1" indent="-205746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234476" marR="0" lvl="2" indent="-205746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45969" marR="0" lvl="3" indent="-205746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61" marR="0" lvl="4" indent="-205746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468953" marR="0" lvl="5" indent="-205746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880446" marR="0" lvl="6" indent="-205746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91937" marR="0" lvl="7" indent="-205746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703429" marR="0" lvl="8" indent="-205746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3483771" y="3866449"/>
            <a:ext cx="3031424" cy="7024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11492" marR="0" lvl="0" indent="-34291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822984" marR="0" lvl="1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234476" marR="0" lvl="2" indent="-308619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45969" marR="0" lvl="3" indent="-297189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61" marR="0" lvl="4" indent="-297189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468953" marR="0" lvl="5" indent="-297189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880446" marR="0" lvl="6" indent="-297189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91937" marR="0" lvl="7" indent="-297189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703429" marR="0" lvl="8" indent="-297189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" name="Google Shape;42;p6">
            <a:extLst>
              <a:ext uri="{FF2B5EF4-FFF2-40B4-BE49-F238E27FC236}">
                <a16:creationId xmlns:a16="http://schemas.microsoft.com/office/drawing/2014/main" id="{D7ACBB26-8013-1E47-78F5-367EACAD9FEC}"/>
              </a:ext>
            </a:extLst>
          </p:cNvPr>
          <p:cNvSpPr txBox="1">
            <a:spLocks noGrp="1" noChangeArrowheads="1"/>
          </p:cNvSpPr>
          <p:nvPr>
            <p:ph type="ftr" idx="10"/>
          </p:nvPr>
        </p:nvSpPr>
        <p:spPr bwMode="auto">
          <a:xfrm>
            <a:off x="2343150" y="11108267"/>
            <a:ext cx="2171700" cy="812800"/>
          </a:xfrm>
          <a:prstGeom prst="rect">
            <a:avLst/>
          </a:prstGeom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800" b="1">
                <a:latin typeface="Arial Rounded"/>
                <a:ea typeface="Arial Rounded"/>
                <a:cs typeface="Arial Rounded"/>
                <a:sym typeface="Arial Rounded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Google Shape;43;p6">
            <a:extLst>
              <a:ext uri="{FF2B5EF4-FFF2-40B4-BE49-F238E27FC236}">
                <a16:creationId xmlns:a16="http://schemas.microsoft.com/office/drawing/2014/main" id="{828CA921-CA32-A8F3-FFE9-AA2D79395AEB}"/>
              </a:ext>
            </a:extLst>
          </p:cNvPr>
          <p:cNvSpPr txBox="1">
            <a:spLocks noGrp="1" noChangeArrowheads="1"/>
          </p:cNvSpPr>
          <p:nvPr>
            <p:ph type="sldNum" idx="11"/>
          </p:nvPr>
        </p:nvSpPr>
        <p:spPr bwMode="auto">
          <a:xfrm>
            <a:off x="4914900" y="11108267"/>
            <a:ext cx="1428750" cy="812800"/>
          </a:xfrm>
          <a:prstGeom prst="rect">
            <a:avLst/>
          </a:prstGeom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2000"/>
              <a:buFont typeface="Arial" panose="020B0604020202020204" pitchFamily="34" charset="0"/>
              <a:buNone/>
              <a:defRPr sz="1800" b="1">
                <a:latin typeface="Arial Rounded"/>
                <a:ea typeface="Arial Rounded"/>
                <a:cs typeface="Arial Rounded"/>
                <a:sym typeface="Arial Rounded"/>
              </a:defRPr>
            </a:lvl1pPr>
          </a:lstStyle>
          <a:p>
            <a:pPr>
              <a:defRPr/>
            </a:pPr>
            <a:fld id="{EB1FB44C-80F8-4ED5-AFC3-76EA87FF0CFB}" type="slidenum">
              <a:rPr lang="es-419" altLang="es-CL"/>
              <a:pPr>
                <a:defRPr/>
              </a:pPr>
              <a:t>‹Nº›</a:t>
            </a:fld>
            <a:endParaRPr lang="es-419" altLang="es-CL"/>
          </a:p>
        </p:txBody>
      </p:sp>
    </p:spTree>
    <p:extLst>
      <p:ext uri="{BB962C8B-B14F-4D97-AF65-F5344CB8AC3E}">
        <p14:creationId xmlns:p14="http://schemas.microsoft.com/office/powerpoint/2010/main" val="323933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lo el título" type="titleOnly">
  <p:cSld name="TITLE_ONLY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7"/>
          <p:cNvSpPr txBox="1">
            <a:spLocks noGrp="1"/>
          </p:cNvSpPr>
          <p:nvPr>
            <p:ph type="title"/>
          </p:nvPr>
        </p:nvSpPr>
        <p:spPr>
          <a:xfrm>
            <a:off x="514352" y="1083736"/>
            <a:ext cx="5829367" cy="20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2" name="Google Shape;46;p7">
            <a:extLst>
              <a:ext uri="{FF2B5EF4-FFF2-40B4-BE49-F238E27FC236}">
                <a16:creationId xmlns:a16="http://schemas.microsoft.com/office/drawing/2014/main" id="{14A0D6EC-E743-96AA-4253-D28B52D5FB1B}"/>
              </a:ext>
            </a:extLst>
          </p:cNvPr>
          <p:cNvSpPr txBox="1">
            <a:spLocks noGrp="1" noChangeArrowheads="1"/>
          </p:cNvSpPr>
          <p:nvPr>
            <p:ph type="ftr" idx="10"/>
          </p:nvPr>
        </p:nvSpPr>
        <p:spPr bwMode="auto">
          <a:xfrm>
            <a:off x="2343150" y="11108267"/>
            <a:ext cx="2171700" cy="812800"/>
          </a:xfrm>
          <a:prstGeom prst="rect">
            <a:avLst/>
          </a:prstGeom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800" b="1">
                <a:latin typeface="Arial Rounded"/>
                <a:ea typeface="Arial Rounded"/>
                <a:cs typeface="Arial Rounded"/>
                <a:sym typeface="Arial Rounded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Google Shape;47;p7">
            <a:extLst>
              <a:ext uri="{FF2B5EF4-FFF2-40B4-BE49-F238E27FC236}">
                <a16:creationId xmlns:a16="http://schemas.microsoft.com/office/drawing/2014/main" id="{882752C0-33AE-0E64-107C-178932AF4BDB}"/>
              </a:ext>
            </a:extLst>
          </p:cNvPr>
          <p:cNvSpPr txBox="1">
            <a:spLocks noGrp="1" noChangeArrowheads="1"/>
          </p:cNvSpPr>
          <p:nvPr>
            <p:ph type="sldNum" idx="11"/>
          </p:nvPr>
        </p:nvSpPr>
        <p:spPr bwMode="auto">
          <a:xfrm>
            <a:off x="4914900" y="11108267"/>
            <a:ext cx="1428750" cy="812800"/>
          </a:xfrm>
          <a:prstGeom prst="rect">
            <a:avLst/>
          </a:prstGeom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2000"/>
              <a:buFont typeface="Arial" panose="020B0604020202020204" pitchFamily="34" charset="0"/>
              <a:buNone/>
              <a:defRPr sz="1800" b="1">
                <a:latin typeface="Arial Rounded"/>
                <a:ea typeface="Arial Rounded"/>
                <a:cs typeface="Arial Rounded"/>
                <a:sym typeface="Arial Rounded"/>
              </a:defRPr>
            </a:lvl1pPr>
          </a:lstStyle>
          <a:p>
            <a:pPr>
              <a:defRPr/>
            </a:pPr>
            <a:fld id="{77634981-EEB4-44EE-B921-18B775663E52}" type="slidenum">
              <a:rPr lang="es-419" altLang="es-CL"/>
              <a:pPr>
                <a:defRPr/>
              </a:pPr>
              <a:t>‹Nº›</a:t>
            </a:fld>
            <a:endParaRPr lang="es-419" altLang="es-CL"/>
          </a:p>
        </p:txBody>
      </p:sp>
    </p:spTree>
    <p:extLst>
      <p:ext uri="{BB962C8B-B14F-4D97-AF65-F5344CB8AC3E}">
        <p14:creationId xmlns:p14="http://schemas.microsoft.com/office/powerpoint/2010/main" val="27639714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 blanco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248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ido con título" type="objTx">
  <p:cSld name="OBJECT_WITH_CAPTION_TEXT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9"/>
          <p:cNvSpPr txBox="1">
            <a:spLocks noGrp="1"/>
          </p:cNvSpPr>
          <p:nvPr>
            <p:ph type="title"/>
          </p:nvPr>
        </p:nvSpPr>
        <p:spPr>
          <a:xfrm>
            <a:off x="342903" y="485423"/>
            <a:ext cx="2256254" cy="2065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0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body" idx="1"/>
          </p:nvPr>
        </p:nvSpPr>
        <p:spPr>
          <a:xfrm>
            <a:off x="2681290" y="485427"/>
            <a:ext cx="3833730" cy="1040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11492" marR="0" lvl="0" indent="-388632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822984" marR="0" lvl="1" indent="-365771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234476" marR="0" lvl="2" indent="-34291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45969" marR="0" lvl="3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61" marR="0" lvl="4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468953" marR="0" lvl="5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880446" marR="0" lvl="6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91937" marR="0" lvl="7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703429" marR="0" lvl="8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body" idx="2"/>
          </p:nvPr>
        </p:nvSpPr>
        <p:spPr>
          <a:xfrm>
            <a:off x="342903" y="2551295"/>
            <a:ext cx="2256254" cy="8339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11492" marR="0" lvl="0" indent="-205746" algn="l" rtl="0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822984" marR="0" lvl="1" indent="-205746" algn="l" rtl="0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234476" marR="0" lvl="2" indent="-205746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45969" marR="0" lvl="3" indent="-205746" algn="l" rtl="0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61" marR="0" lvl="4" indent="-205746" algn="l" rtl="0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468953" marR="0" lvl="5" indent="-205746" algn="l" rtl="0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880446" marR="0" lvl="6" indent="-205746" algn="l" rtl="0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91937" marR="0" lvl="7" indent="-205746" algn="l" rtl="0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703429" marR="0" lvl="8" indent="-205746" algn="l" rtl="0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" name="Google Shape;56;p9">
            <a:extLst>
              <a:ext uri="{FF2B5EF4-FFF2-40B4-BE49-F238E27FC236}">
                <a16:creationId xmlns:a16="http://schemas.microsoft.com/office/drawing/2014/main" id="{BEDF2B15-8D5B-ECAB-34BE-4C5476800760}"/>
              </a:ext>
            </a:extLst>
          </p:cNvPr>
          <p:cNvSpPr txBox="1">
            <a:spLocks noGrp="1" noChangeArrowheads="1"/>
          </p:cNvSpPr>
          <p:nvPr>
            <p:ph type="ftr" idx="10"/>
          </p:nvPr>
        </p:nvSpPr>
        <p:spPr bwMode="auto">
          <a:xfrm>
            <a:off x="2343150" y="11108267"/>
            <a:ext cx="2171700" cy="812800"/>
          </a:xfrm>
          <a:prstGeom prst="rect">
            <a:avLst/>
          </a:prstGeom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800" b="1">
                <a:latin typeface="Arial Rounded"/>
                <a:ea typeface="Arial Rounded"/>
                <a:cs typeface="Arial Rounded"/>
                <a:sym typeface="Arial Rounded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Google Shape;57;p9">
            <a:extLst>
              <a:ext uri="{FF2B5EF4-FFF2-40B4-BE49-F238E27FC236}">
                <a16:creationId xmlns:a16="http://schemas.microsoft.com/office/drawing/2014/main" id="{A8D83FEC-1A20-2A2D-1E7C-42F13D6F4885}"/>
              </a:ext>
            </a:extLst>
          </p:cNvPr>
          <p:cNvSpPr txBox="1">
            <a:spLocks noGrp="1" noChangeArrowheads="1"/>
          </p:cNvSpPr>
          <p:nvPr>
            <p:ph type="sldNum" idx="11"/>
          </p:nvPr>
        </p:nvSpPr>
        <p:spPr bwMode="auto">
          <a:xfrm>
            <a:off x="4914900" y="11108267"/>
            <a:ext cx="1428750" cy="812800"/>
          </a:xfrm>
          <a:prstGeom prst="rect">
            <a:avLst/>
          </a:prstGeom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2000"/>
              <a:buFont typeface="Arial" panose="020B0604020202020204" pitchFamily="34" charset="0"/>
              <a:buNone/>
              <a:defRPr sz="1800" b="1">
                <a:latin typeface="Arial Rounded"/>
                <a:ea typeface="Arial Rounded"/>
                <a:cs typeface="Arial Rounded"/>
                <a:sym typeface="Arial Rounded"/>
              </a:defRPr>
            </a:lvl1pPr>
          </a:lstStyle>
          <a:p>
            <a:pPr>
              <a:defRPr/>
            </a:pPr>
            <a:fld id="{98C380CC-A947-4630-800E-C75C578DD068}" type="slidenum">
              <a:rPr lang="es-419" altLang="es-CL"/>
              <a:pPr>
                <a:defRPr/>
              </a:pPr>
              <a:t>‹Nº›</a:t>
            </a:fld>
            <a:endParaRPr lang="es-419" altLang="es-CL"/>
          </a:p>
        </p:txBody>
      </p:sp>
    </p:spTree>
    <p:extLst>
      <p:ext uri="{BB962C8B-B14F-4D97-AF65-F5344CB8AC3E}">
        <p14:creationId xmlns:p14="http://schemas.microsoft.com/office/powerpoint/2010/main" val="19285868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n con título" type="picTx">
  <p:cSld name="PICTURE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0"/>
          <p:cNvSpPr txBox="1">
            <a:spLocks noGrp="1"/>
          </p:cNvSpPr>
          <p:nvPr>
            <p:ph type="title"/>
          </p:nvPr>
        </p:nvSpPr>
        <p:spPr>
          <a:xfrm>
            <a:off x="1344216" y="8534404"/>
            <a:ext cx="4114800" cy="1007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0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60" name="Google Shape;60;p10"/>
          <p:cNvSpPr>
            <a:spLocks noGrp="1"/>
          </p:cNvSpPr>
          <p:nvPr>
            <p:ph type="pic" idx="2"/>
          </p:nvPr>
        </p:nvSpPr>
        <p:spPr>
          <a:xfrm>
            <a:off x="1344216" y="1089379"/>
            <a:ext cx="4114800" cy="7315200"/>
          </a:xfrm>
          <a:prstGeom prst="rect">
            <a:avLst/>
          </a:prstGeom>
          <a:noFill/>
          <a:ln>
            <a:noFill/>
          </a:ln>
        </p:spPr>
      </p:sp>
      <p:sp>
        <p:nvSpPr>
          <p:cNvPr id="61" name="Google Shape;61;p10"/>
          <p:cNvSpPr txBox="1">
            <a:spLocks noGrp="1"/>
          </p:cNvSpPr>
          <p:nvPr>
            <p:ph type="body" idx="1"/>
          </p:nvPr>
        </p:nvSpPr>
        <p:spPr>
          <a:xfrm>
            <a:off x="1344216" y="9541940"/>
            <a:ext cx="4114800" cy="143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11492" marR="0" lvl="0" indent="-205746" algn="l" rtl="0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822984" marR="0" lvl="1" indent="-205746" algn="l" rtl="0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234476" marR="0" lvl="2" indent="-205746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45969" marR="0" lvl="3" indent="-205746" algn="l" rtl="0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61" marR="0" lvl="4" indent="-205746" algn="l" rtl="0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468953" marR="0" lvl="5" indent="-205746" algn="l" rtl="0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880446" marR="0" lvl="6" indent="-205746" algn="l" rtl="0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91937" marR="0" lvl="7" indent="-205746" algn="l" rtl="0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703429" marR="0" lvl="8" indent="-205746" algn="l" rtl="0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" name="Google Shape;62;p10">
            <a:extLst>
              <a:ext uri="{FF2B5EF4-FFF2-40B4-BE49-F238E27FC236}">
                <a16:creationId xmlns:a16="http://schemas.microsoft.com/office/drawing/2014/main" id="{3F3EC6E7-0A91-4049-F6B4-0214DD1E88A3}"/>
              </a:ext>
            </a:extLst>
          </p:cNvPr>
          <p:cNvSpPr txBox="1">
            <a:spLocks noGrp="1" noChangeArrowheads="1"/>
          </p:cNvSpPr>
          <p:nvPr>
            <p:ph type="ftr" idx="10"/>
          </p:nvPr>
        </p:nvSpPr>
        <p:spPr bwMode="auto">
          <a:xfrm>
            <a:off x="2343150" y="11108267"/>
            <a:ext cx="2171700" cy="812800"/>
          </a:xfrm>
          <a:prstGeom prst="rect">
            <a:avLst/>
          </a:prstGeom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800" b="1">
                <a:latin typeface="Arial Rounded"/>
                <a:ea typeface="Arial Rounded"/>
                <a:cs typeface="Arial Rounded"/>
                <a:sym typeface="Arial Rounded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Google Shape;63;p10">
            <a:extLst>
              <a:ext uri="{FF2B5EF4-FFF2-40B4-BE49-F238E27FC236}">
                <a16:creationId xmlns:a16="http://schemas.microsoft.com/office/drawing/2014/main" id="{4170B274-83EA-D5C4-896F-68545296CEB1}"/>
              </a:ext>
            </a:extLst>
          </p:cNvPr>
          <p:cNvSpPr txBox="1">
            <a:spLocks noGrp="1" noChangeArrowheads="1"/>
          </p:cNvSpPr>
          <p:nvPr>
            <p:ph type="sldNum" idx="11"/>
          </p:nvPr>
        </p:nvSpPr>
        <p:spPr bwMode="auto">
          <a:xfrm>
            <a:off x="4914900" y="11108267"/>
            <a:ext cx="1428750" cy="812800"/>
          </a:xfrm>
          <a:prstGeom prst="rect">
            <a:avLst/>
          </a:prstGeom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2000"/>
              <a:buFont typeface="Arial" panose="020B0604020202020204" pitchFamily="34" charset="0"/>
              <a:buNone/>
              <a:defRPr sz="1800" b="1">
                <a:latin typeface="Arial Rounded"/>
                <a:ea typeface="Arial Rounded"/>
                <a:cs typeface="Arial Rounded"/>
                <a:sym typeface="Arial Rounded"/>
              </a:defRPr>
            </a:lvl1pPr>
          </a:lstStyle>
          <a:p>
            <a:pPr>
              <a:defRPr/>
            </a:pPr>
            <a:fld id="{6435B62F-94BE-48B0-A7D7-61178DE53867}" type="slidenum">
              <a:rPr lang="es-419" altLang="es-CL"/>
              <a:pPr>
                <a:defRPr/>
              </a:pPr>
              <a:t>‹Nº›</a:t>
            </a:fld>
            <a:endParaRPr lang="es-419" altLang="es-CL"/>
          </a:p>
        </p:txBody>
      </p:sp>
    </p:spTree>
    <p:extLst>
      <p:ext uri="{BB962C8B-B14F-4D97-AF65-F5344CB8AC3E}">
        <p14:creationId xmlns:p14="http://schemas.microsoft.com/office/powerpoint/2010/main" val="1630068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texto vertical" type="vertTx">
  <p:cSld name="VERTICAL_TEX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1"/>
          <p:cNvSpPr txBox="1">
            <a:spLocks noGrp="1"/>
          </p:cNvSpPr>
          <p:nvPr>
            <p:ph type="title"/>
          </p:nvPr>
        </p:nvSpPr>
        <p:spPr>
          <a:xfrm>
            <a:off x="514352" y="1083736"/>
            <a:ext cx="5829367" cy="20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body" idx="1"/>
          </p:nvPr>
        </p:nvSpPr>
        <p:spPr>
          <a:xfrm rot="5400000">
            <a:off x="-228632" y="4265051"/>
            <a:ext cx="7315200" cy="58293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11492" marR="0" lvl="0" indent="-388632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822984" marR="0" lvl="1" indent="-365771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234476" marR="0" lvl="2" indent="-34291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45969" marR="0" lvl="3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61" marR="0" lvl="4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468953" marR="0" lvl="5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880446" marR="0" lvl="6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91937" marR="0" lvl="7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703429" marR="0" lvl="8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" name="Google Shape;67;p11">
            <a:extLst>
              <a:ext uri="{FF2B5EF4-FFF2-40B4-BE49-F238E27FC236}">
                <a16:creationId xmlns:a16="http://schemas.microsoft.com/office/drawing/2014/main" id="{BBDBD05E-F6AB-FFCF-4DFF-9C5A45753397}"/>
              </a:ext>
            </a:extLst>
          </p:cNvPr>
          <p:cNvSpPr txBox="1">
            <a:spLocks noGrp="1" noChangeArrowheads="1"/>
          </p:cNvSpPr>
          <p:nvPr>
            <p:ph type="ftr" idx="10"/>
          </p:nvPr>
        </p:nvSpPr>
        <p:spPr bwMode="auto">
          <a:xfrm>
            <a:off x="2343150" y="11108267"/>
            <a:ext cx="2171700" cy="812800"/>
          </a:xfrm>
          <a:prstGeom prst="rect">
            <a:avLst/>
          </a:prstGeom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800" b="1">
                <a:latin typeface="Arial Rounded"/>
                <a:ea typeface="Arial Rounded"/>
                <a:cs typeface="Arial Rounded"/>
                <a:sym typeface="Arial Rounded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Google Shape;68;p11">
            <a:extLst>
              <a:ext uri="{FF2B5EF4-FFF2-40B4-BE49-F238E27FC236}">
                <a16:creationId xmlns:a16="http://schemas.microsoft.com/office/drawing/2014/main" id="{B3282062-EDBD-B4F1-92CA-339A43C21649}"/>
              </a:ext>
            </a:extLst>
          </p:cNvPr>
          <p:cNvSpPr txBox="1">
            <a:spLocks noGrp="1" noChangeArrowheads="1"/>
          </p:cNvSpPr>
          <p:nvPr>
            <p:ph type="sldNum" idx="11"/>
          </p:nvPr>
        </p:nvSpPr>
        <p:spPr bwMode="auto">
          <a:xfrm>
            <a:off x="4914900" y="11108267"/>
            <a:ext cx="1428750" cy="812800"/>
          </a:xfrm>
          <a:prstGeom prst="rect">
            <a:avLst/>
          </a:prstGeom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2000"/>
              <a:buFont typeface="Arial" panose="020B0604020202020204" pitchFamily="34" charset="0"/>
              <a:buNone/>
              <a:defRPr sz="1800" b="1">
                <a:latin typeface="Arial Rounded"/>
                <a:ea typeface="Arial Rounded"/>
                <a:cs typeface="Arial Rounded"/>
                <a:sym typeface="Arial Rounded"/>
              </a:defRPr>
            </a:lvl1pPr>
          </a:lstStyle>
          <a:p>
            <a:pPr>
              <a:defRPr/>
            </a:pPr>
            <a:fld id="{704BB8FC-7BD5-49E0-8CC4-83346061DAA1}" type="slidenum">
              <a:rPr lang="es-419" altLang="es-CL"/>
              <a:pPr>
                <a:defRPr/>
              </a:pPr>
              <a:t>‹Nº›</a:t>
            </a:fld>
            <a:endParaRPr lang="es-419" altLang="es-CL"/>
          </a:p>
        </p:txBody>
      </p:sp>
    </p:spTree>
    <p:extLst>
      <p:ext uri="{BB962C8B-B14F-4D97-AF65-F5344CB8AC3E}">
        <p14:creationId xmlns:p14="http://schemas.microsoft.com/office/powerpoint/2010/main" val="3546723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vertical y texto" type="vertTitleAndTx">
  <p:cSld name="VERTICAL_TITLE_AND_VERTICAL_TEXT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2"/>
          <p:cNvSpPr txBox="1">
            <a:spLocks noGrp="1"/>
          </p:cNvSpPr>
          <p:nvPr>
            <p:ph type="title"/>
          </p:nvPr>
        </p:nvSpPr>
        <p:spPr>
          <a:xfrm rot="5400000">
            <a:off x="738154" y="5231841"/>
            <a:ext cx="9753600" cy="14573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body" idx="1"/>
          </p:nvPr>
        </p:nvSpPr>
        <p:spPr>
          <a:xfrm rot="5400000">
            <a:off x="-2233658" y="3831652"/>
            <a:ext cx="9753600" cy="42577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11492" marR="0" lvl="0" indent="-388632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822984" marR="0" lvl="1" indent="-365771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234476" marR="0" lvl="2" indent="-34291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45969" marR="0" lvl="3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61" marR="0" lvl="4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468953" marR="0" lvl="5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880446" marR="0" lvl="6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91937" marR="0" lvl="7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703429" marR="0" lvl="8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" name="Google Shape;72;p12">
            <a:extLst>
              <a:ext uri="{FF2B5EF4-FFF2-40B4-BE49-F238E27FC236}">
                <a16:creationId xmlns:a16="http://schemas.microsoft.com/office/drawing/2014/main" id="{81EF8968-89A5-01D2-405B-823F2D5DF799}"/>
              </a:ext>
            </a:extLst>
          </p:cNvPr>
          <p:cNvSpPr txBox="1">
            <a:spLocks noGrp="1" noChangeArrowheads="1"/>
          </p:cNvSpPr>
          <p:nvPr>
            <p:ph type="ftr" idx="10"/>
          </p:nvPr>
        </p:nvSpPr>
        <p:spPr bwMode="auto">
          <a:xfrm>
            <a:off x="2343150" y="11108267"/>
            <a:ext cx="2171700" cy="812800"/>
          </a:xfrm>
          <a:prstGeom prst="rect">
            <a:avLst/>
          </a:prstGeom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800" b="1">
                <a:latin typeface="Arial Rounded"/>
                <a:ea typeface="Arial Rounded"/>
                <a:cs typeface="Arial Rounded"/>
                <a:sym typeface="Arial Rounded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Google Shape;73;p12">
            <a:extLst>
              <a:ext uri="{FF2B5EF4-FFF2-40B4-BE49-F238E27FC236}">
                <a16:creationId xmlns:a16="http://schemas.microsoft.com/office/drawing/2014/main" id="{099DB856-B681-323B-BD49-F9B72EB939EF}"/>
              </a:ext>
            </a:extLst>
          </p:cNvPr>
          <p:cNvSpPr txBox="1">
            <a:spLocks noGrp="1" noChangeArrowheads="1"/>
          </p:cNvSpPr>
          <p:nvPr>
            <p:ph type="sldNum" idx="11"/>
          </p:nvPr>
        </p:nvSpPr>
        <p:spPr bwMode="auto">
          <a:xfrm>
            <a:off x="4914900" y="11108267"/>
            <a:ext cx="1428750" cy="812800"/>
          </a:xfrm>
          <a:prstGeom prst="rect">
            <a:avLst/>
          </a:prstGeom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2000"/>
              <a:buFont typeface="Arial" panose="020B0604020202020204" pitchFamily="34" charset="0"/>
              <a:buNone/>
              <a:defRPr sz="1800" b="1">
                <a:latin typeface="Arial Rounded"/>
                <a:ea typeface="Arial Rounded"/>
                <a:cs typeface="Arial Rounded"/>
                <a:sym typeface="Arial Rounded"/>
              </a:defRPr>
            </a:lvl1pPr>
          </a:lstStyle>
          <a:p>
            <a:pPr>
              <a:defRPr/>
            </a:pPr>
            <a:fld id="{A84AFC32-3D7C-43BF-A38F-01580A7DA30C}" type="slidenum">
              <a:rPr lang="es-419" altLang="es-CL"/>
              <a:pPr>
                <a:defRPr/>
              </a:pPr>
              <a:t>‹Nº›</a:t>
            </a:fld>
            <a:endParaRPr lang="es-419" altLang="es-CL"/>
          </a:p>
        </p:txBody>
      </p:sp>
    </p:spTree>
    <p:extLst>
      <p:ext uri="{BB962C8B-B14F-4D97-AF65-F5344CB8AC3E}">
        <p14:creationId xmlns:p14="http://schemas.microsoft.com/office/powerpoint/2010/main" val="27497520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, 1 objeto y 2 objetos" type="objAndTwoObj">
  <p:cSld name="OBJECT_AND_TWO_OBJECTS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>
            <a:off x="514352" y="1083736"/>
            <a:ext cx="5829367" cy="20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>
            <a:off x="514354" y="3522133"/>
            <a:ext cx="2857477" cy="731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11492" marR="0" lvl="0" indent="-388632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822984" marR="0" lvl="1" indent="-365771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234476" marR="0" lvl="2" indent="-34291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45969" marR="0" lvl="3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61" marR="0" lvl="4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468953" marR="0" lvl="5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880446" marR="0" lvl="6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91937" marR="0" lvl="7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703429" marR="0" lvl="8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body" idx="2"/>
          </p:nvPr>
        </p:nvSpPr>
        <p:spPr>
          <a:xfrm>
            <a:off x="3486155" y="3522136"/>
            <a:ext cx="2857477" cy="3521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11492" marR="0" lvl="0" indent="-388632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822984" marR="0" lvl="1" indent="-365771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234476" marR="0" lvl="2" indent="-34291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45969" marR="0" lvl="3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61" marR="0" lvl="4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468953" marR="0" lvl="5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880446" marR="0" lvl="6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91937" marR="0" lvl="7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703429" marR="0" lvl="8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body" idx="3"/>
          </p:nvPr>
        </p:nvSpPr>
        <p:spPr>
          <a:xfrm>
            <a:off x="3486155" y="7315203"/>
            <a:ext cx="2857477" cy="3521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11492" marR="0" lvl="0" indent="-388632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822984" marR="0" lvl="1" indent="-365771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234476" marR="0" lvl="2" indent="-34291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45969" marR="0" lvl="3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61" marR="0" lvl="4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468953" marR="0" lvl="5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880446" marR="0" lvl="6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91937" marR="0" lvl="7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703429" marR="0" lvl="8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" name="Google Shape;79;p13">
            <a:extLst>
              <a:ext uri="{FF2B5EF4-FFF2-40B4-BE49-F238E27FC236}">
                <a16:creationId xmlns:a16="http://schemas.microsoft.com/office/drawing/2014/main" id="{B9F21EA0-2F7E-EA5F-0AB8-D97EB06EBA70}"/>
              </a:ext>
            </a:extLst>
          </p:cNvPr>
          <p:cNvSpPr txBox="1">
            <a:spLocks noGrp="1" noChangeArrowheads="1"/>
          </p:cNvSpPr>
          <p:nvPr>
            <p:ph type="ftr" idx="10"/>
          </p:nvPr>
        </p:nvSpPr>
        <p:spPr bwMode="auto">
          <a:xfrm>
            <a:off x="2343150" y="11108267"/>
            <a:ext cx="2171700" cy="812800"/>
          </a:xfrm>
          <a:prstGeom prst="rect">
            <a:avLst/>
          </a:prstGeom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800" b="1">
                <a:latin typeface="Arial Rounded"/>
                <a:ea typeface="Arial Rounded"/>
                <a:cs typeface="Arial Rounded"/>
                <a:sym typeface="Arial Rounded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Google Shape;80;p13">
            <a:extLst>
              <a:ext uri="{FF2B5EF4-FFF2-40B4-BE49-F238E27FC236}">
                <a16:creationId xmlns:a16="http://schemas.microsoft.com/office/drawing/2014/main" id="{D84F6848-7FF5-574B-CB23-CCEB5F2ED203}"/>
              </a:ext>
            </a:extLst>
          </p:cNvPr>
          <p:cNvSpPr txBox="1">
            <a:spLocks noGrp="1" noChangeArrowheads="1"/>
          </p:cNvSpPr>
          <p:nvPr>
            <p:ph type="sldNum" idx="11"/>
          </p:nvPr>
        </p:nvSpPr>
        <p:spPr bwMode="auto">
          <a:xfrm>
            <a:off x="4914900" y="11108267"/>
            <a:ext cx="1428750" cy="812800"/>
          </a:xfrm>
          <a:prstGeom prst="rect">
            <a:avLst/>
          </a:prstGeom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2000"/>
              <a:buFont typeface="Arial" panose="020B0604020202020204" pitchFamily="34" charset="0"/>
              <a:buNone/>
              <a:defRPr sz="1800" b="1">
                <a:latin typeface="Arial Rounded"/>
                <a:ea typeface="Arial Rounded"/>
                <a:cs typeface="Arial Rounded"/>
                <a:sym typeface="Arial Rounded"/>
              </a:defRPr>
            </a:lvl1pPr>
          </a:lstStyle>
          <a:p>
            <a:pPr>
              <a:defRPr/>
            </a:pPr>
            <a:fld id="{7ACF554B-55E2-4840-8129-4CCDB3E6D04E}" type="slidenum">
              <a:rPr lang="es-419" altLang="es-CL"/>
              <a:pPr>
                <a:defRPr/>
              </a:pPr>
              <a:t>‹Nº›</a:t>
            </a:fld>
            <a:endParaRPr lang="es-419" altLang="es-CL"/>
          </a:p>
        </p:txBody>
      </p:sp>
    </p:spTree>
    <p:extLst>
      <p:ext uri="{BB962C8B-B14F-4D97-AF65-F5344CB8AC3E}">
        <p14:creationId xmlns:p14="http://schemas.microsoft.com/office/powerpoint/2010/main" val="12766462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ido" type="objOnly">
  <p:cSld name="OBJECT_ONLY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4"/>
          <p:cNvSpPr txBox="1">
            <a:spLocks noGrp="1"/>
          </p:cNvSpPr>
          <p:nvPr>
            <p:ph type="body" idx="1"/>
          </p:nvPr>
        </p:nvSpPr>
        <p:spPr>
          <a:xfrm>
            <a:off x="514352" y="1083733"/>
            <a:ext cx="5829367" cy="975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11492" marR="0" lvl="0" indent="-388632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822984" marR="0" lvl="1" indent="-365771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234476" marR="0" lvl="2" indent="-34291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45969" marR="0" lvl="3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61" marR="0" lvl="4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468953" marR="0" lvl="5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880446" marR="0" lvl="6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91937" marR="0" lvl="7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703429" marR="0" lvl="8" indent="-3200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" name="Google Shape;83;p14">
            <a:extLst>
              <a:ext uri="{FF2B5EF4-FFF2-40B4-BE49-F238E27FC236}">
                <a16:creationId xmlns:a16="http://schemas.microsoft.com/office/drawing/2014/main" id="{0325289A-7D45-BFE4-645E-ABA1BCB9D24F}"/>
              </a:ext>
            </a:extLst>
          </p:cNvPr>
          <p:cNvSpPr txBox="1">
            <a:spLocks noGrp="1" noChangeArrowheads="1"/>
          </p:cNvSpPr>
          <p:nvPr>
            <p:ph type="ftr" idx="10"/>
          </p:nvPr>
        </p:nvSpPr>
        <p:spPr bwMode="auto">
          <a:xfrm>
            <a:off x="2343150" y="11108267"/>
            <a:ext cx="2171700" cy="812800"/>
          </a:xfrm>
          <a:prstGeom prst="rect">
            <a:avLst/>
          </a:prstGeom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800" b="1">
                <a:latin typeface="Arial Rounded"/>
                <a:ea typeface="Arial Rounded"/>
                <a:cs typeface="Arial Rounded"/>
                <a:sym typeface="Arial Rounded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Google Shape;84;p14">
            <a:extLst>
              <a:ext uri="{FF2B5EF4-FFF2-40B4-BE49-F238E27FC236}">
                <a16:creationId xmlns:a16="http://schemas.microsoft.com/office/drawing/2014/main" id="{C49625FA-3449-296E-F1CB-E12F22DC8E1B}"/>
              </a:ext>
            </a:extLst>
          </p:cNvPr>
          <p:cNvSpPr txBox="1">
            <a:spLocks noGrp="1" noChangeArrowheads="1"/>
          </p:cNvSpPr>
          <p:nvPr>
            <p:ph type="sldNum" idx="11"/>
          </p:nvPr>
        </p:nvSpPr>
        <p:spPr bwMode="auto">
          <a:xfrm>
            <a:off x="4914900" y="11108267"/>
            <a:ext cx="1428750" cy="812800"/>
          </a:xfrm>
          <a:prstGeom prst="rect">
            <a:avLst/>
          </a:prstGeom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2000"/>
              <a:buFont typeface="Arial" panose="020B0604020202020204" pitchFamily="34" charset="0"/>
              <a:buNone/>
              <a:defRPr sz="1800" b="1">
                <a:latin typeface="Arial Rounded"/>
                <a:ea typeface="Arial Rounded"/>
                <a:cs typeface="Arial Rounded"/>
                <a:sym typeface="Arial Rounded"/>
              </a:defRPr>
            </a:lvl1pPr>
          </a:lstStyle>
          <a:p>
            <a:pPr>
              <a:defRPr/>
            </a:pPr>
            <a:fld id="{B36D325A-236A-4858-B5E0-4037C05DC424}" type="slidenum">
              <a:rPr lang="es-419" altLang="es-CL"/>
              <a:pPr>
                <a:defRPr/>
              </a:pPr>
              <a:t>‹Nº›</a:t>
            </a:fld>
            <a:endParaRPr lang="es-419" altLang="es-CL"/>
          </a:p>
        </p:txBody>
      </p:sp>
    </p:spTree>
    <p:extLst>
      <p:ext uri="{BB962C8B-B14F-4D97-AF65-F5344CB8AC3E}">
        <p14:creationId xmlns:p14="http://schemas.microsoft.com/office/powerpoint/2010/main" val="10555643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Diapositiva de título">
  <p:cSld name="1_Diapositiva de título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66198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Diapositiva de título">
  <p:cSld name="2_Diapositiva de título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98438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e título" type="title">
  <p:cSld name="TITL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>
            <a:spLocks noGrp="1"/>
          </p:cNvSpPr>
          <p:nvPr>
            <p:ph type="ctrTitle"/>
          </p:nvPr>
        </p:nvSpPr>
        <p:spPr>
          <a:xfrm>
            <a:off x="857250" y="1995315"/>
            <a:ext cx="5143500" cy="4244480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18"/>
          <p:cNvSpPr txBox="1"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36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" name="Google Shape;92;p17">
            <a:extLst>
              <a:ext uri="{FF2B5EF4-FFF2-40B4-BE49-F238E27FC236}">
                <a16:creationId xmlns:a16="http://schemas.microsoft.com/office/drawing/2014/main" id="{8C1BC03A-FFDA-0D43-E529-9F174EDFAEB7}"/>
              </a:ext>
            </a:extLst>
          </p:cNvPr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Google Shape;93;p17">
            <a:extLst>
              <a:ext uri="{FF2B5EF4-FFF2-40B4-BE49-F238E27FC236}">
                <a16:creationId xmlns:a16="http://schemas.microsoft.com/office/drawing/2014/main" id="{7CBFD595-C1A3-B267-5712-78C747D01A75}"/>
              </a:ext>
            </a:extLst>
          </p:cNvPr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Google Shape;94;p17">
            <a:extLst>
              <a:ext uri="{FF2B5EF4-FFF2-40B4-BE49-F238E27FC236}">
                <a16:creationId xmlns:a16="http://schemas.microsoft.com/office/drawing/2014/main" id="{823B60E2-3FAB-50C4-7054-154F8438D653}"/>
              </a:ext>
            </a:extLst>
          </p:cNvPr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1983A6-ABFB-4824-8FE2-D1BE45AAF384}" type="slidenum">
              <a:rPr lang="es-419" altLang="es-CL"/>
              <a:pPr>
                <a:defRPr/>
              </a:pPr>
              <a:t>‹Nº›</a:t>
            </a:fld>
            <a:endParaRPr lang="es-419" altLang="es-CL"/>
          </a:p>
        </p:txBody>
      </p:sp>
    </p:spTree>
    <p:extLst>
      <p:ext uri="{BB962C8B-B14F-4D97-AF65-F5344CB8AC3E}">
        <p14:creationId xmlns:p14="http://schemas.microsoft.com/office/powerpoint/2010/main" val="33951240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objetos" type="obj">
  <p:cSld name="OBJECT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9"/>
          <p:cNvSpPr txBox="1">
            <a:spLocks noGrp="1"/>
          </p:cNvSpPr>
          <p:nvPr>
            <p:ph type="title"/>
          </p:nvPr>
        </p:nvSpPr>
        <p:spPr>
          <a:xfrm>
            <a:off x="471489" y="649123"/>
            <a:ext cx="5915024" cy="235648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19"/>
          <p:cNvSpPr txBox="1">
            <a:spLocks noGrp="1"/>
          </p:cNvSpPr>
          <p:nvPr>
            <p:ph type="body" idx="1"/>
          </p:nvPr>
        </p:nvSpPr>
        <p:spPr>
          <a:xfrm>
            <a:off x="471489" y="3245555"/>
            <a:ext cx="5915024" cy="773568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11492" lvl="0" indent="-308619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822984" lvl="1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234476" lvl="2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645969" lvl="3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057461" lvl="4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468953" lvl="5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2880446" lvl="6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291937" lvl="7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3703429" lvl="8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Google Shape;92;p17">
            <a:extLst>
              <a:ext uri="{FF2B5EF4-FFF2-40B4-BE49-F238E27FC236}">
                <a16:creationId xmlns:a16="http://schemas.microsoft.com/office/drawing/2014/main" id="{887AFB53-ABA3-8BEF-0786-FC90788D96B5}"/>
              </a:ext>
            </a:extLst>
          </p:cNvPr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Google Shape;93;p17">
            <a:extLst>
              <a:ext uri="{FF2B5EF4-FFF2-40B4-BE49-F238E27FC236}">
                <a16:creationId xmlns:a16="http://schemas.microsoft.com/office/drawing/2014/main" id="{8F71AC39-CDBF-0761-3D7B-83C0A8F55900}"/>
              </a:ext>
            </a:extLst>
          </p:cNvPr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Google Shape;94;p17">
            <a:extLst>
              <a:ext uri="{FF2B5EF4-FFF2-40B4-BE49-F238E27FC236}">
                <a16:creationId xmlns:a16="http://schemas.microsoft.com/office/drawing/2014/main" id="{83228012-F0DC-D9B1-F1B6-CC43B09E1896}"/>
              </a:ext>
            </a:extLst>
          </p:cNvPr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8E0C3-4E14-4625-B766-AC67394AE32B}" type="slidenum">
              <a:rPr lang="es-419" altLang="es-CL"/>
              <a:pPr>
                <a:defRPr/>
              </a:pPr>
              <a:t>‹Nº›</a:t>
            </a:fld>
            <a:endParaRPr lang="es-419" altLang="es-CL"/>
          </a:p>
        </p:txBody>
      </p:sp>
    </p:spTree>
    <p:extLst>
      <p:ext uri="{BB962C8B-B14F-4D97-AF65-F5344CB8AC3E}">
        <p14:creationId xmlns:p14="http://schemas.microsoft.com/office/powerpoint/2010/main" val="25342509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cabezado de sección" type="secHead">
  <p:cSld name="SECTION_HEADER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0"/>
          <p:cNvSpPr txBox="1">
            <a:spLocks noGrp="1"/>
          </p:cNvSpPr>
          <p:nvPr>
            <p:ph type="title"/>
          </p:nvPr>
        </p:nvSpPr>
        <p:spPr>
          <a:xfrm>
            <a:off x="467918" y="3039548"/>
            <a:ext cx="5915024" cy="5071360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20"/>
          <p:cNvSpPr txBox="1">
            <a:spLocks noGrp="1"/>
          </p:cNvSpPr>
          <p:nvPr>
            <p:ph type="body" idx="1"/>
          </p:nvPr>
        </p:nvSpPr>
        <p:spPr>
          <a:xfrm>
            <a:off x="467918" y="8159055"/>
            <a:ext cx="5915024" cy="266688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11492" lvl="0" indent="-205746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822984" lvl="1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234476" lvl="2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645969" lvl="3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057461" lvl="4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468953" lvl="5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2880446" lvl="6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291937" lvl="7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3703429" lvl="8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" name="Google Shape;92;p17">
            <a:extLst>
              <a:ext uri="{FF2B5EF4-FFF2-40B4-BE49-F238E27FC236}">
                <a16:creationId xmlns:a16="http://schemas.microsoft.com/office/drawing/2014/main" id="{905991AE-C640-87AD-D56F-A821C8B320D8}"/>
              </a:ext>
            </a:extLst>
          </p:cNvPr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Google Shape;93;p17">
            <a:extLst>
              <a:ext uri="{FF2B5EF4-FFF2-40B4-BE49-F238E27FC236}">
                <a16:creationId xmlns:a16="http://schemas.microsoft.com/office/drawing/2014/main" id="{8D91FFD7-7825-C7C9-A121-0238883A6E49}"/>
              </a:ext>
            </a:extLst>
          </p:cNvPr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Google Shape;94;p17">
            <a:extLst>
              <a:ext uri="{FF2B5EF4-FFF2-40B4-BE49-F238E27FC236}">
                <a16:creationId xmlns:a16="http://schemas.microsoft.com/office/drawing/2014/main" id="{91C1D71E-6445-6CCB-6696-B4713A508EE4}"/>
              </a:ext>
            </a:extLst>
          </p:cNvPr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04339E-1B4C-4269-A07D-375BE64E22F1}" type="slidenum">
              <a:rPr lang="es-419" altLang="es-CL"/>
              <a:pPr>
                <a:defRPr/>
              </a:pPr>
              <a:t>‹Nº›</a:t>
            </a:fld>
            <a:endParaRPr lang="es-419" altLang="es-CL"/>
          </a:p>
        </p:txBody>
      </p:sp>
    </p:spTree>
    <p:extLst>
      <p:ext uri="{BB962C8B-B14F-4D97-AF65-F5344CB8AC3E}">
        <p14:creationId xmlns:p14="http://schemas.microsoft.com/office/powerpoint/2010/main" val="33238022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s objetos" type="twoObj">
  <p:cSld name="TWO_OBJECTS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1"/>
          <p:cNvSpPr txBox="1">
            <a:spLocks noGrp="1"/>
          </p:cNvSpPr>
          <p:nvPr>
            <p:ph type="title"/>
          </p:nvPr>
        </p:nvSpPr>
        <p:spPr>
          <a:xfrm>
            <a:off x="471489" y="649123"/>
            <a:ext cx="5915024" cy="235648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21"/>
          <p:cNvSpPr txBox="1">
            <a:spLocks noGrp="1"/>
          </p:cNvSpPr>
          <p:nvPr>
            <p:ph type="body" idx="1"/>
          </p:nvPr>
        </p:nvSpPr>
        <p:spPr>
          <a:xfrm>
            <a:off x="471491" y="3245555"/>
            <a:ext cx="2914583" cy="773568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11492" lvl="0" indent="-308619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822984" lvl="1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234476" lvl="2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645969" lvl="3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057461" lvl="4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468953" lvl="5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2880446" lvl="6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291937" lvl="7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3703429" lvl="8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8" name="Google Shape;118;p21"/>
          <p:cNvSpPr txBox="1">
            <a:spLocks noGrp="1"/>
          </p:cNvSpPr>
          <p:nvPr>
            <p:ph type="body" idx="2"/>
          </p:nvPr>
        </p:nvSpPr>
        <p:spPr>
          <a:xfrm>
            <a:off x="3471865" y="3245555"/>
            <a:ext cx="2914583" cy="773568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11492" lvl="0" indent="-308619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822984" lvl="1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234476" lvl="2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645969" lvl="3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057461" lvl="4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468953" lvl="5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2880446" lvl="6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291937" lvl="7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3703429" lvl="8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Google Shape;92;p17">
            <a:extLst>
              <a:ext uri="{FF2B5EF4-FFF2-40B4-BE49-F238E27FC236}">
                <a16:creationId xmlns:a16="http://schemas.microsoft.com/office/drawing/2014/main" id="{88F8FF70-CF01-9398-C08F-D5D9E8F9474D}"/>
              </a:ext>
            </a:extLst>
          </p:cNvPr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Google Shape;93;p17">
            <a:extLst>
              <a:ext uri="{FF2B5EF4-FFF2-40B4-BE49-F238E27FC236}">
                <a16:creationId xmlns:a16="http://schemas.microsoft.com/office/drawing/2014/main" id="{E98966A7-C7AC-D737-C17A-C96BDA1E0201}"/>
              </a:ext>
            </a:extLst>
          </p:cNvPr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Google Shape;94;p17">
            <a:extLst>
              <a:ext uri="{FF2B5EF4-FFF2-40B4-BE49-F238E27FC236}">
                <a16:creationId xmlns:a16="http://schemas.microsoft.com/office/drawing/2014/main" id="{6B39762C-FE72-98FF-C0A7-C25E5B033FA5}"/>
              </a:ext>
            </a:extLst>
          </p:cNvPr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598932-D85F-403B-A620-51DE690ADD97}" type="slidenum">
              <a:rPr lang="es-419" altLang="es-CL"/>
              <a:pPr>
                <a:defRPr/>
              </a:pPr>
              <a:t>‹Nº›</a:t>
            </a:fld>
            <a:endParaRPr lang="es-419" altLang="es-CL"/>
          </a:p>
        </p:txBody>
      </p:sp>
    </p:spTree>
    <p:extLst>
      <p:ext uri="{BB962C8B-B14F-4D97-AF65-F5344CB8AC3E}">
        <p14:creationId xmlns:p14="http://schemas.microsoft.com/office/powerpoint/2010/main" val="29536444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ción" type="twoTxTwoObj">
  <p:cSld name="TWO_OBJECTS_WITH_TEXT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2"/>
          <p:cNvSpPr txBox="1">
            <a:spLocks noGrp="1"/>
          </p:cNvSpPr>
          <p:nvPr>
            <p:ph type="title"/>
          </p:nvPr>
        </p:nvSpPr>
        <p:spPr>
          <a:xfrm>
            <a:off x="472383" y="649123"/>
            <a:ext cx="5915024" cy="235648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22"/>
          <p:cNvSpPr txBox="1">
            <a:spLocks noGrp="1"/>
          </p:cNvSpPr>
          <p:nvPr>
            <p:ph type="body" idx="1"/>
          </p:nvPr>
        </p:nvSpPr>
        <p:spPr>
          <a:xfrm>
            <a:off x="472385" y="2988735"/>
            <a:ext cx="2901217" cy="1464960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marL="411492" lvl="0" indent="-205746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822984" lvl="1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234476" lvl="2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645969" lvl="3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057461" lvl="4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468953" lvl="5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2880446" lvl="6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291937" lvl="7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3703429" lvl="8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25" name="Google Shape;125;p22"/>
          <p:cNvSpPr txBox="1">
            <a:spLocks noGrp="1"/>
          </p:cNvSpPr>
          <p:nvPr>
            <p:ph type="body" idx="2"/>
          </p:nvPr>
        </p:nvSpPr>
        <p:spPr>
          <a:xfrm>
            <a:off x="472385" y="4453471"/>
            <a:ext cx="2901217" cy="65504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11492" lvl="0" indent="-308619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822984" lvl="1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234476" lvl="2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645969" lvl="3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057461" lvl="4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468953" lvl="5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2880446" lvl="6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291937" lvl="7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3703429" lvl="8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6" name="Google Shape;126;p22"/>
          <p:cNvSpPr txBox="1">
            <a:spLocks noGrp="1"/>
          </p:cNvSpPr>
          <p:nvPr>
            <p:ph type="body" idx="3"/>
          </p:nvPr>
        </p:nvSpPr>
        <p:spPr>
          <a:xfrm>
            <a:off x="3471867" y="2988735"/>
            <a:ext cx="2915594" cy="1464960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marL="411492" lvl="0" indent="-205746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822984" lvl="1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234476" lvl="2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645969" lvl="3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057461" lvl="4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468953" lvl="5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2880446" lvl="6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291937" lvl="7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3703429" lvl="8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27" name="Google Shape;127;p22"/>
          <p:cNvSpPr txBox="1">
            <a:spLocks noGrp="1"/>
          </p:cNvSpPr>
          <p:nvPr>
            <p:ph type="body" idx="4"/>
          </p:nvPr>
        </p:nvSpPr>
        <p:spPr>
          <a:xfrm>
            <a:off x="3471867" y="4453471"/>
            <a:ext cx="2915594" cy="65504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11492" lvl="0" indent="-308619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822984" lvl="1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234476" lvl="2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645969" lvl="3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057461" lvl="4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468953" lvl="5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2880446" lvl="6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291937" lvl="7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3703429" lvl="8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Google Shape;92;p17">
            <a:extLst>
              <a:ext uri="{FF2B5EF4-FFF2-40B4-BE49-F238E27FC236}">
                <a16:creationId xmlns:a16="http://schemas.microsoft.com/office/drawing/2014/main" id="{D3573F58-8F33-D9A9-E7C4-ADBD57EB20E6}"/>
              </a:ext>
            </a:extLst>
          </p:cNvPr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Google Shape;93;p17">
            <a:extLst>
              <a:ext uri="{FF2B5EF4-FFF2-40B4-BE49-F238E27FC236}">
                <a16:creationId xmlns:a16="http://schemas.microsoft.com/office/drawing/2014/main" id="{4DF10BDA-05CA-69F0-D07B-C1F25AE6D924}"/>
              </a:ext>
            </a:extLst>
          </p:cNvPr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Google Shape;94;p17">
            <a:extLst>
              <a:ext uri="{FF2B5EF4-FFF2-40B4-BE49-F238E27FC236}">
                <a16:creationId xmlns:a16="http://schemas.microsoft.com/office/drawing/2014/main" id="{2DDCAE05-40D8-2F5E-7F0F-6FC0E69A76C4}"/>
              </a:ext>
            </a:extLst>
          </p:cNvPr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42ECD0-5308-442B-A295-3A98379BD4CB}" type="slidenum">
              <a:rPr lang="es-419" altLang="es-CL"/>
              <a:pPr>
                <a:defRPr/>
              </a:pPr>
              <a:t>‹Nº›</a:t>
            </a:fld>
            <a:endParaRPr lang="es-419" altLang="es-CL"/>
          </a:p>
        </p:txBody>
      </p:sp>
    </p:spTree>
    <p:extLst>
      <p:ext uri="{BB962C8B-B14F-4D97-AF65-F5344CB8AC3E}">
        <p14:creationId xmlns:p14="http://schemas.microsoft.com/office/powerpoint/2010/main" val="38127160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lo el título" type="titleOnly">
  <p:cSld name="TITLE_ONLY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3"/>
          <p:cNvSpPr txBox="1">
            <a:spLocks noGrp="1"/>
          </p:cNvSpPr>
          <p:nvPr>
            <p:ph type="title"/>
          </p:nvPr>
        </p:nvSpPr>
        <p:spPr>
          <a:xfrm>
            <a:off x="471489" y="649123"/>
            <a:ext cx="5915024" cy="235648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" name="Google Shape;92;p17">
            <a:extLst>
              <a:ext uri="{FF2B5EF4-FFF2-40B4-BE49-F238E27FC236}">
                <a16:creationId xmlns:a16="http://schemas.microsoft.com/office/drawing/2014/main" id="{E9979095-07EC-2F14-3D49-11D35D804EBA}"/>
              </a:ext>
            </a:extLst>
          </p:cNvPr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Google Shape;93;p17">
            <a:extLst>
              <a:ext uri="{FF2B5EF4-FFF2-40B4-BE49-F238E27FC236}">
                <a16:creationId xmlns:a16="http://schemas.microsoft.com/office/drawing/2014/main" id="{490C004E-F3A8-B870-6593-6567485460AA}"/>
              </a:ext>
            </a:extLst>
          </p:cNvPr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Google Shape;94;p17">
            <a:extLst>
              <a:ext uri="{FF2B5EF4-FFF2-40B4-BE49-F238E27FC236}">
                <a16:creationId xmlns:a16="http://schemas.microsoft.com/office/drawing/2014/main" id="{9EE46D32-6126-3029-D2E3-A3B995676204}"/>
              </a:ext>
            </a:extLst>
          </p:cNvPr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EEB1BA-6857-49FB-9CD9-719A1482A557}" type="slidenum">
              <a:rPr lang="es-419" altLang="es-CL"/>
              <a:pPr>
                <a:defRPr/>
              </a:pPr>
              <a:t>‹Nº›</a:t>
            </a:fld>
            <a:endParaRPr lang="es-419" altLang="es-CL"/>
          </a:p>
        </p:txBody>
      </p:sp>
    </p:spTree>
    <p:extLst>
      <p:ext uri="{BB962C8B-B14F-4D97-AF65-F5344CB8AC3E}">
        <p14:creationId xmlns:p14="http://schemas.microsoft.com/office/powerpoint/2010/main" val="37813988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 blanco" type="blank">
  <p:cSld name="BLANK"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92;p17">
            <a:extLst>
              <a:ext uri="{FF2B5EF4-FFF2-40B4-BE49-F238E27FC236}">
                <a16:creationId xmlns:a16="http://schemas.microsoft.com/office/drawing/2014/main" id="{6EE80C98-E2FC-0D8A-F158-21CE99349994}"/>
              </a:ext>
            </a:extLst>
          </p:cNvPr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Google Shape;93;p17">
            <a:extLst>
              <a:ext uri="{FF2B5EF4-FFF2-40B4-BE49-F238E27FC236}">
                <a16:creationId xmlns:a16="http://schemas.microsoft.com/office/drawing/2014/main" id="{80BACDCC-CE54-7ABE-1D1E-8AEC11D2D34C}"/>
              </a:ext>
            </a:extLst>
          </p:cNvPr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Google Shape;94;p17">
            <a:extLst>
              <a:ext uri="{FF2B5EF4-FFF2-40B4-BE49-F238E27FC236}">
                <a16:creationId xmlns:a16="http://schemas.microsoft.com/office/drawing/2014/main" id="{CC6E2EC3-9A2F-56CF-E32C-3544B6B409E5}"/>
              </a:ext>
            </a:extLst>
          </p:cNvPr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A7CAD8-6CCB-423F-AA96-DD88BA28B320}" type="slidenum">
              <a:rPr lang="es-419" altLang="es-CL"/>
              <a:pPr>
                <a:defRPr/>
              </a:pPr>
              <a:t>‹Nº›</a:t>
            </a:fld>
            <a:endParaRPr lang="es-419" altLang="es-CL"/>
          </a:p>
        </p:txBody>
      </p:sp>
    </p:spTree>
    <p:extLst>
      <p:ext uri="{BB962C8B-B14F-4D97-AF65-F5344CB8AC3E}">
        <p14:creationId xmlns:p14="http://schemas.microsoft.com/office/powerpoint/2010/main" val="151078399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ido con título" type="objTx">
  <p:cSld name="OBJECT_WITH_CAPTION_TEXT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5"/>
          <p:cNvSpPr txBox="1">
            <a:spLocks noGrp="1"/>
          </p:cNvSpPr>
          <p:nvPr>
            <p:ph type="title"/>
          </p:nvPr>
        </p:nvSpPr>
        <p:spPr>
          <a:xfrm>
            <a:off x="472385" y="812803"/>
            <a:ext cx="2211907" cy="2844800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25"/>
          <p:cNvSpPr txBox="1">
            <a:spLocks noGrp="1"/>
          </p:cNvSpPr>
          <p:nvPr>
            <p:ph type="body" idx="1"/>
          </p:nvPr>
        </p:nvSpPr>
        <p:spPr>
          <a:xfrm>
            <a:off x="2915543" y="1755435"/>
            <a:ext cx="3472066" cy="866432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11492" lvl="0" indent="-388632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822984" lvl="1" indent="-36577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234476" lvl="2" indent="-34291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645969" lvl="3" indent="-32005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057461" lvl="4" indent="-32005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468953" lvl="5" indent="-32005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2880446" lvl="6" indent="-32005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291937" lvl="7" indent="-32005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3703429" lvl="8" indent="-32005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43" name="Google Shape;143;p25"/>
          <p:cNvSpPr txBox="1">
            <a:spLocks noGrp="1"/>
          </p:cNvSpPr>
          <p:nvPr>
            <p:ph type="body" idx="2"/>
          </p:nvPr>
        </p:nvSpPr>
        <p:spPr>
          <a:xfrm>
            <a:off x="472385" y="3657600"/>
            <a:ext cx="2211907" cy="677632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11492" lvl="0" indent="-205746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822984" lvl="1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234476" lvl="2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645969" lvl="3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057461" lvl="4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468953" lvl="5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2880446" lvl="6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291937" lvl="7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3703429" lvl="8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" name="Google Shape;92;p17">
            <a:extLst>
              <a:ext uri="{FF2B5EF4-FFF2-40B4-BE49-F238E27FC236}">
                <a16:creationId xmlns:a16="http://schemas.microsoft.com/office/drawing/2014/main" id="{41891F8D-EC1F-A000-E5F2-2019FE0BCE6D}"/>
              </a:ext>
            </a:extLst>
          </p:cNvPr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Google Shape;93;p17">
            <a:extLst>
              <a:ext uri="{FF2B5EF4-FFF2-40B4-BE49-F238E27FC236}">
                <a16:creationId xmlns:a16="http://schemas.microsoft.com/office/drawing/2014/main" id="{3533213C-B545-AAD6-9197-C220CF1D7220}"/>
              </a:ext>
            </a:extLst>
          </p:cNvPr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Google Shape;94;p17">
            <a:extLst>
              <a:ext uri="{FF2B5EF4-FFF2-40B4-BE49-F238E27FC236}">
                <a16:creationId xmlns:a16="http://schemas.microsoft.com/office/drawing/2014/main" id="{7E702B36-26BC-1639-3C04-22D362E0E917}"/>
              </a:ext>
            </a:extLst>
          </p:cNvPr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23789E-E19C-4D17-BD5A-38F100C4C1BE}" type="slidenum">
              <a:rPr lang="es-419" altLang="es-CL"/>
              <a:pPr>
                <a:defRPr/>
              </a:pPr>
              <a:t>‹Nº›</a:t>
            </a:fld>
            <a:endParaRPr lang="es-419" altLang="es-CL"/>
          </a:p>
        </p:txBody>
      </p:sp>
    </p:spTree>
    <p:extLst>
      <p:ext uri="{BB962C8B-B14F-4D97-AF65-F5344CB8AC3E}">
        <p14:creationId xmlns:p14="http://schemas.microsoft.com/office/powerpoint/2010/main" val="24595179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n con título" type="picTx">
  <p:cSld name="PICTURE_WITH_CAPTION_TEXT"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6"/>
          <p:cNvSpPr txBox="1">
            <a:spLocks noGrp="1"/>
          </p:cNvSpPr>
          <p:nvPr>
            <p:ph type="title"/>
          </p:nvPr>
        </p:nvSpPr>
        <p:spPr>
          <a:xfrm>
            <a:off x="472385" y="812803"/>
            <a:ext cx="2211907" cy="2844800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9" name="Google Shape;149;p26"/>
          <p:cNvSpPr>
            <a:spLocks noGrp="1"/>
          </p:cNvSpPr>
          <p:nvPr>
            <p:ph type="pic" idx="2"/>
          </p:nvPr>
        </p:nvSpPr>
        <p:spPr>
          <a:xfrm>
            <a:off x="2915543" y="1755435"/>
            <a:ext cx="3472066" cy="8664320"/>
          </a:xfrm>
          <a:prstGeom prst="rect">
            <a:avLst/>
          </a:prstGeom>
          <a:noFill/>
          <a:ln>
            <a:noFill/>
          </a:ln>
        </p:spPr>
      </p:sp>
      <p:sp>
        <p:nvSpPr>
          <p:cNvPr id="150" name="Google Shape;150;p26"/>
          <p:cNvSpPr txBox="1">
            <a:spLocks noGrp="1"/>
          </p:cNvSpPr>
          <p:nvPr>
            <p:ph type="body" idx="1"/>
          </p:nvPr>
        </p:nvSpPr>
        <p:spPr>
          <a:xfrm>
            <a:off x="472385" y="3657600"/>
            <a:ext cx="2211907" cy="677632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11492" lvl="0" indent="-205746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822984" lvl="1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234476" lvl="2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645969" lvl="3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057461" lvl="4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468953" lvl="5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2880446" lvl="6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291937" lvl="7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3703429" lvl="8" indent="-20574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" name="Google Shape;92;p17">
            <a:extLst>
              <a:ext uri="{FF2B5EF4-FFF2-40B4-BE49-F238E27FC236}">
                <a16:creationId xmlns:a16="http://schemas.microsoft.com/office/drawing/2014/main" id="{1A55707D-0EB0-CE27-BD27-5901A139340C}"/>
              </a:ext>
            </a:extLst>
          </p:cNvPr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Google Shape;93;p17">
            <a:extLst>
              <a:ext uri="{FF2B5EF4-FFF2-40B4-BE49-F238E27FC236}">
                <a16:creationId xmlns:a16="http://schemas.microsoft.com/office/drawing/2014/main" id="{05E35A25-9B7D-9610-48F5-B89AB49EB16E}"/>
              </a:ext>
            </a:extLst>
          </p:cNvPr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Google Shape;94;p17">
            <a:extLst>
              <a:ext uri="{FF2B5EF4-FFF2-40B4-BE49-F238E27FC236}">
                <a16:creationId xmlns:a16="http://schemas.microsoft.com/office/drawing/2014/main" id="{461DFBD2-002C-6692-E0C7-159CBD9E4B47}"/>
              </a:ext>
            </a:extLst>
          </p:cNvPr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609E50-1048-45A9-AEAF-2893B6C07963}" type="slidenum">
              <a:rPr lang="es-419" altLang="es-CL"/>
              <a:pPr>
                <a:defRPr/>
              </a:pPr>
              <a:t>‹Nº›</a:t>
            </a:fld>
            <a:endParaRPr lang="es-419" altLang="es-CL"/>
          </a:p>
        </p:txBody>
      </p:sp>
    </p:spTree>
    <p:extLst>
      <p:ext uri="{BB962C8B-B14F-4D97-AF65-F5344CB8AC3E}">
        <p14:creationId xmlns:p14="http://schemas.microsoft.com/office/powerpoint/2010/main" val="12823694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texto vertical" type="vertTx">
  <p:cSld name="VERTICAL_TEXT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7"/>
          <p:cNvSpPr txBox="1">
            <a:spLocks noGrp="1"/>
          </p:cNvSpPr>
          <p:nvPr>
            <p:ph type="title"/>
          </p:nvPr>
        </p:nvSpPr>
        <p:spPr>
          <a:xfrm>
            <a:off x="471489" y="649123"/>
            <a:ext cx="5915024" cy="235648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6" name="Google Shape;156;p27"/>
          <p:cNvSpPr txBox="1">
            <a:spLocks noGrp="1"/>
          </p:cNvSpPr>
          <p:nvPr>
            <p:ph type="body" idx="1"/>
          </p:nvPr>
        </p:nvSpPr>
        <p:spPr>
          <a:xfrm rot="5400000">
            <a:off x="-438840" y="4155887"/>
            <a:ext cx="7735680" cy="5915024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11492" lvl="0" indent="-308619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822984" lvl="1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234476" lvl="2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645969" lvl="3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057461" lvl="4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468953" lvl="5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2880446" lvl="6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291937" lvl="7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3703429" lvl="8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Google Shape;92;p17">
            <a:extLst>
              <a:ext uri="{FF2B5EF4-FFF2-40B4-BE49-F238E27FC236}">
                <a16:creationId xmlns:a16="http://schemas.microsoft.com/office/drawing/2014/main" id="{593F76B5-6762-4033-E10C-697A684B879F}"/>
              </a:ext>
            </a:extLst>
          </p:cNvPr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Google Shape;93;p17">
            <a:extLst>
              <a:ext uri="{FF2B5EF4-FFF2-40B4-BE49-F238E27FC236}">
                <a16:creationId xmlns:a16="http://schemas.microsoft.com/office/drawing/2014/main" id="{8F9F9E40-B3B4-0530-E320-AF8265A931EE}"/>
              </a:ext>
            </a:extLst>
          </p:cNvPr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Google Shape;94;p17">
            <a:extLst>
              <a:ext uri="{FF2B5EF4-FFF2-40B4-BE49-F238E27FC236}">
                <a16:creationId xmlns:a16="http://schemas.microsoft.com/office/drawing/2014/main" id="{DE354396-F04E-46E6-AB06-9DFA3FEB6903}"/>
              </a:ext>
            </a:extLst>
          </p:cNvPr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6D3894-70D8-4658-8F66-6EDB21A14FB9}" type="slidenum">
              <a:rPr lang="es-419" altLang="es-CL"/>
              <a:pPr>
                <a:defRPr/>
              </a:pPr>
              <a:t>‹Nº›</a:t>
            </a:fld>
            <a:endParaRPr lang="es-419" altLang="es-CL"/>
          </a:p>
        </p:txBody>
      </p:sp>
    </p:spTree>
    <p:extLst>
      <p:ext uri="{BB962C8B-B14F-4D97-AF65-F5344CB8AC3E}">
        <p14:creationId xmlns:p14="http://schemas.microsoft.com/office/powerpoint/2010/main" val="10772133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vertical y texto" type="vertTitleAndTx">
  <p:cSld name="VERTICAL_TITLE_AND_VERTICAL_TEXT"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8"/>
          <p:cNvSpPr txBox="1">
            <a:spLocks noGrp="1"/>
          </p:cNvSpPr>
          <p:nvPr>
            <p:ph type="title"/>
          </p:nvPr>
        </p:nvSpPr>
        <p:spPr>
          <a:xfrm rot="5400000">
            <a:off x="481108" y="5075869"/>
            <a:ext cx="10332160" cy="1478654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2" name="Google Shape;162;p28"/>
          <p:cNvSpPr txBox="1">
            <a:spLocks noGrp="1"/>
          </p:cNvSpPr>
          <p:nvPr>
            <p:ph type="body" idx="1"/>
          </p:nvPr>
        </p:nvSpPr>
        <p:spPr>
          <a:xfrm rot="5400000">
            <a:off x="-2519299" y="3639940"/>
            <a:ext cx="10332160" cy="435051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11492" lvl="0" indent="-308619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822984" lvl="1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234476" lvl="2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645969" lvl="3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057461" lvl="4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468953" lvl="5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2880446" lvl="6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291937" lvl="7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3703429" lvl="8" indent="-30861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Google Shape;92;p17">
            <a:extLst>
              <a:ext uri="{FF2B5EF4-FFF2-40B4-BE49-F238E27FC236}">
                <a16:creationId xmlns:a16="http://schemas.microsoft.com/office/drawing/2014/main" id="{92A71050-A1C7-0681-D488-8BCBE4CB7916}"/>
              </a:ext>
            </a:extLst>
          </p:cNvPr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Google Shape;93;p17">
            <a:extLst>
              <a:ext uri="{FF2B5EF4-FFF2-40B4-BE49-F238E27FC236}">
                <a16:creationId xmlns:a16="http://schemas.microsoft.com/office/drawing/2014/main" id="{07811F6B-61A7-4D07-FCA5-34CF799F02F0}"/>
              </a:ext>
            </a:extLst>
          </p:cNvPr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Google Shape;94;p17">
            <a:extLst>
              <a:ext uri="{FF2B5EF4-FFF2-40B4-BE49-F238E27FC236}">
                <a16:creationId xmlns:a16="http://schemas.microsoft.com/office/drawing/2014/main" id="{B39191BA-9AA9-F9A6-A3DE-8BB49C520D6F}"/>
              </a:ext>
            </a:extLst>
          </p:cNvPr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5C0E8E-C17F-4A22-8B2E-46D544E02FCC}" type="slidenum">
              <a:rPr lang="es-419" altLang="es-CL"/>
              <a:pPr>
                <a:defRPr/>
              </a:pPr>
              <a:t>‹Nº›</a:t>
            </a:fld>
            <a:endParaRPr lang="es-419" altLang="es-CL"/>
          </a:p>
        </p:txBody>
      </p:sp>
    </p:spTree>
    <p:extLst>
      <p:ext uri="{BB962C8B-B14F-4D97-AF65-F5344CB8AC3E}">
        <p14:creationId xmlns:p14="http://schemas.microsoft.com/office/powerpoint/2010/main" val="296832613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Mundo Diferente">
  <p:cSld name="1_Mundo Diferente"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503007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 blanco">
  <p:cSld name="en blanco"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890971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ndo Diferente">
  <p:cSld name="Mundo Diferente"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058018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objetos" type="obj">
  <p:cSld name="OBJECT"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33"/>
          <p:cNvSpPr txBox="1">
            <a:spLocks noGrp="1"/>
          </p:cNvSpPr>
          <p:nvPr>
            <p:ph type="title"/>
          </p:nvPr>
        </p:nvSpPr>
        <p:spPr>
          <a:xfrm>
            <a:off x="4" y="4"/>
            <a:ext cx="2249977" cy="5333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72" name="Google Shape;172;p33"/>
          <p:cNvSpPr txBox="1">
            <a:spLocks noGrp="1"/>
          </p:cNvSpPr>
          <p:nvPr>
            <p:ph type="body" idx="1"/>
          </p:nvPr>
        </p:nvSpPr>
        <p:spPr>
          <a:xfrm>
            <a:off x="4" y="4"/>
            <a:ext cx="2249977" cy="5333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11492" marR="0" lvl="0" indent="-365771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822984" marR="0" lvl="1" indent="-34291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234476" marR="0" lvl="2" indent="-32005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45969" marR="0" lvl="3" indent="-308619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61" marR="0" lvl="4" indent="-308619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468953" marR="0" lvl="5" indent="-308619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880446" marR="0" lvl="6" indent="-308619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91937" marR="0" lvl="7" indent="-308619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703429" marR="0" lvl="8" indent="-308619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" name="Google Shape;173;p33">
            <a:extLst>
              <a:ext uri="{FF2B5EF4-FFF2-40B4-BE49-F238E27FC236}">
                <a16:creationId xmlns:a16="http://schemas.microsoft.com/office/drawing/2014/main" id="{E1B3DAB2-CC09-CB17-F9DE-8AD0557C1CB5}"/>
              </a:ext>
            </a:extLst>
          </p:cNvPr>
          <p:cNvSpPr txBox="1">
            <a:spLocks noGrp="1" noChangeArrowheads="1"/>
          </p:cNvSpPr>
          <p:nvPr>
            <p:ph type="dt" idx="10"/>
          </p:nvPr>
        </p:nvSpPr>
        <p:spPr bwMode="auto">
          <a:xfrm>
            <a:off x="0" y="0"/>
            <a:ext cx="2249488" cy="5334000"/>
          </a:xfrm>
          <a:prstGeom prst="rect">
            <a:avLst/>
          </a:prstGeom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800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Google Shape;174;p33">
            <a:extLst>
              <a:ext uri="{FF2B5EF4-FFF2-40B4-BE49-F238E27FC236}">
                <a16:creationId xmlns:a16="http://schemas.microsoft.com/office/drawing/2014/main" id="{9BA46205-9A13-15D4-4F84-8AB4A915CAC8}"/>
              </a:ext>
            </a:extLst>
          </p:cNvPr>
          <p:cNvSpPr txBox="1">
            <a:spLocks noGrp="1" noChangeArrowheads="1"/>
          </p:cNvSpPr>
          <p:nvPr>
            <p:ph type="ftr" idx="11"/>
          </p:nvPr>
        </p:nvSpPr>
        <p:spPr bwMode="auto">
          <a:xfrm>
            <a:off x="0" y="0"/>
            <a:ext cx="2249488" cy="5334000"/>
          </a:xfrm>
          <a:prstGeom prst="rect">
            <a:avLst/>
          </a:prstGeom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800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Google Shape;175;p33">
            <a:extLst>
              <a:ext uri="{FF2B5EF4-FFF2-40B4-BE49-F238E27FC236}">
                <a16:creationId xmlns:a16="http://schemas.microsoft.com/office/drawing/2014/main" id="{1B34F89F-97D8-791C-88AD-5EBF0C1ACCA0}"/>
              </a:ext>
            </a:extLst>
          </p:cNvPr>
          <p:cNvSpPr txBox="1">
            <a:spLocks noGrp="1" noChangeArrowheads="1"/>
          </p:cNvSpPr>
          <p:nvPr>
            <p:ph type="sldNum" idx="12"/>
          </p:nvPr>
        </p:nvSpPr>
        <p:spPr bwMode="auto">
          <a:xfrm>
            <a:off x="0" y="0"/>
            <a:ext cx="2249488" cy="5334000"/>
          </a:xfrm>
          <a:prstGeom prst="rect">
            <a:avLst/>
          </a:prstGeom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2000"/>
              <a:buFont typeface="Arial" panose="020B0604020202020204" pitchFamily="34" charset="0"/>
              <a:buNone/>
              <a:defRPr sz="1800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pPr>
              <a:defRPr/>
            </a:pPr>
            <a:fld id="{D8739A0A-E2C0-4A55-8AF8-689F13BAA931}" type="slidenum">
              <a:rPr lang="es-419" altLang="es-CL"/>
              <a:pPr>
                <a:defRPr/>
              </a:pPr>
              <a:t>‹Nº›</a:t>
            </a:fld>
            <a:endParaRPr lang="es-419" altLang="es-CL"/>
          </a:p>
        </p:txBody>
      </p:sp>
    </p:spTree>
    <p:extLst>
      <p:ext uri="{BB962C8B-B14F-4D97-AF65-F5344CB8AC3E}">
        <p14:creationId xmlns:p14="http://schemas.microsoft.com/office/powerpoint/2010/main" val="413629245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34"/>
          <p:cNvSpPr txBox="1">
            <a:spLocks noGrp="1"/>
          </p:cNvSpPr>
          <p:nvPr>
            <p:ph type="ctrTitle"/>
          </p:nvPr>
        </p:nvSpPr>
        <p:spPr>
          <a:xfrm>
            <a:off x="514352" y="3787423"/>
            <a:ext cx="5829367" cy="2613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78" name="Google Shape;178;p34"/>
          <p:cNvSpPr txBox="1">
            <a:spLocks noGrp="1"/>
          </p:cNvSpPr>
          <p:nvPr>
            <p:ph type="subTitle" idx="1"/>
          </p:nvPr>
        </p:nvSpPr>
        <p:spPr>
          <a:xfrm>
            <a:off x="1028703" y="6908801"/>
            <a:ext cx="4800667" cy="3115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" name="Google Shape;179;p34">
            <a:extLst>
              <a:ext uri="{FF2B5EF4-FFF2-40B4-BE49-F238E27FC236}">
                <a16:creationId xmlns:a16="http://schemas.microsoft.com/office/drawing/2014/main" id="{9EA94501-DE0F-B10F-9159-047F63A6F6FB}"/>
              </a:ext>
            </a:extLst>
          </p:cNvPr>
          <p:cNvSpPr txBox="1">
            <a:spLocks noGrp="1" noChangeArrowheads="1"/>
          </p:cNvSpPr>
          <p:nvPr>
            <p:ph type="ftr" idx="10"/>
          </p:nvPr>
        </p:nvSpPr>
        <p:spPr bwMode="auto">
          <a:xfrm>
            <a:off x="2343150" y="11108267"/>
            <a:ext cx="2171700" cy="812800"/>
          </a:xfrm>
          <a:prstGeom prst="rect">
            <a:avLst/>
          </a:prstGeom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800" b="1">
                <a:latin typeface="Arial Rounded"/>
                <a:ea typeface="Arial Rounded"/>
                <a:cs typeface="Arial Rounded"/>
                <a:sym typeface="Arial Rounded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Google Shape;180;p34">
            <a:extLst>
              <a:ext uri="{FF2B5EF4-FFF2-40B4-BE49-F238E27FC236}">
                <a16:creationId xmlns:a16="http://schemas.microsoft.com/office/drawing/2014/main" id="{A10FC832-4740-3661-F2E7-01C16C357293}"/>
              </a:ext>
            </a:extLst>
          </p:cNvPr>
          <p:cNvSpPr txBox="1">
            <a:spLocks noGrp="1" noChangeArrowheads="1"/>
          </p:cNvSpPr>
          <p:nvPr>
            <p:ph type="sldNum" idx="11"/>
          </p:nvPr>
        </p:nvSpPr>
        <p:spPr bwMode="auto">
          <a:xfrm>
            <a:off x="4914900" y="11108267"/>
            <a:ext cx="1428750" cy="812800"/>
          </a:xfrm>
          <a:prstGeom prst="rect">
            <a:avLst/>
          </a:prstGeom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2000"/>
              <a:buFont typeface="Arial" panose="020B0604020202020204" pitchFamily="34" charset="0"/>
              <a:buNone/>
              <a:defRPr sz="1800" b="1">
                <a:latin typeface="Arial Rounded"/>
                <a:ea typeface="Arial Rounded"/>
                <a:cs typeface="Arial Rounded"/>
                <a:sym typeface="Arial Rounded"/>
              </a:defRPr>
            </a:lvl1pPr>
          </a:lstStyle>
          <a:p>
            <a:pPr>
              <a:defRPr/>
            </a:pPr>
            <a:fld id="{65625A81-0F36-4B85-A5DC-9C5072726C77}" type="slidenum">
              <a:rPr lang="es-419" altLang="es-CL"/>
              <a:pPr>
                <a:defRPr/>
              </a:pPr>
              <a:t>‹Nº›</a:t>
            </a:fld>
            <a:endParaRPr lang="es-419" altLang="es-CL"/>
          </a:p>
        </p:txBody>
      </p:sp>
    </p:spTree>
    <p:extLst>
      <p:ext uri="{BB962C8B-B14F-4D97-AF65-F5344CB8AC3E}">
        <p14:creationId xmlns:p14="http://schemas.microsoft.com/office/powerpoint/2010/main" val="2714401137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theme" Target="../theme/theme1.xml"/><Relationship Id="rId17" Type="http://schemas.openxmlformats.org/officeDocument/2006/relationships/image" Target="../media/image1.jpeg"/></Relationships>
</file>

<file path=ppt/slideMasters/_rels/slideMaster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9.xml"/><Relationship Id="rId5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2.xml"/><Relationship Id="rId8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27.xml"/><Relationship Id="rId13" Type="http://schemas.openxmlformats.org/officeDocument/2006/relationships/theme" Target="../theme/theme2.xml"/><Relationship Id="rId14" Type="http://schemas.openxmlformats.org/officeDocument/2006/relationships/image" Target="../media/image2.png"/><Relationship Id="rId15" Type="http://schemas.openxmlformats.org/officeDocument/2006/relationships/image" Target="../media/image3.png"/></Relationships>
</file>

<file path=ppt/slideMasters/_rels/slideMaster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9.xml"/><Relationship Id="rId3" Type="http://schemas.openxmlformats.org/officeDocument/2006/relationships/slideLayout" Target="../slideLayouts/slideLayout30.xml"/><Relationship Id="rId4" Type="http://schemas.openxmlformats.org/officeDocument/2006/relationships/slideLayout" Target="../slideLayouts/slideLayout31.xml"/><Relationship Id="rId5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4038" r:id="rId1"/>
    <p:sldLayoutId id="2147484039" r:id="rId2"/>
    <p:sldLayoutId id="2147484040" r:id="rId3"/>
    <p:sldLayoutId id="2147484041" r:id="rId4"/>
    <p:sldLayoutId id="2147484042" r:id="rId5"/>
    <p:sldLayoutId id="2147484043" r:id="rId6"/>
    <p:sldLayoutId id="2147484022" r:id="rId7"/>
    <p:sldLayoutId id="2147484044" r:id="rId8"/>
    <p:sldLayoutId id="2147484045" r:id="rId9"/>
    <p:sldLayoutId id="2147484046" r:id="rId10"/>
    <p:sldLayoutId id="2147484047" r:id="rId11"/>
    <p:sldLayoutId id="2147484048" r:id="rId12"/>
    <p:sldLayoutId id="2147484049" r:id="rId13"/>
    <p:sldLayoutId id="2147484023" r:id="rId14"/>
    <p:sldLayoutId id="2147484024" r:id="rId1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2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2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2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2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2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2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2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2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2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2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Google Shape;90;p17">
            <a:extLst>
              <a:ext uri="{FF2B5EF4-FFF2-40B4-BE49-F238E27FC236}">
                <a16:creationId xmlns:a16="http://schemas.microsoft.com/office/drawing/2014/main" id="{C548AC73-47D0-32F8-2EFC-E6E2C681E6D6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 bwMode="auto">
          <a:xfrm>
            <a:off x="471489" y="649821"/>
            <a:ext cx="5915025" cy="2355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s-CL" altLang="es-CL">
              <a:sym typeface="Arial" panose="020B0604020202020204" pitchFamily="34" charset="0"/>
            </a:endParaRPr>
          </a:p>
        </p:txBody>
      </p:sp>
      <p:sp>
        <p:nvSpPr>
          <p:cNvPr id="1027" name="Google Shape;91;p17">
            <a:extLst>
              <a:ext uri="{FF2B5EF4-FFF2-40B4-BE49-F238E27FC236}">
                <a16:creationId xmlns:a16="http://schemas.microsoft.com/office/drawing/2014/main" id="{3211BCB5-E2C9-171D-36C7-C27620BB4CC2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471489" y="3244851"/>
            <a:ext cx="5915025" cy="7736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CL" altLang="es-CL">
              <a:sym typeface="Arial" panose="020B0604020202020204" pitchFamily="34" charset="0"/>
            </a:endParaRPr>
          </a:p>
        </p:txBody>
      </p:sp>
      <p:sp>
        <p:nvSpPr>
          <p:cNvPr id="1028" name="Google Shape;92;p17">
            <a:extLst>
              <a:ext uri="{FF2B5EF4-FFF2-40B4-BE49-F238E27FC236}">
                <a16:creationId xmlns:a16="http://schemas.microsoft.com/office/drawing/2014/main" id="{1250BA4E-97FB-1B34-8A80-561C5EED60CB}"/>
              </a:ext>
            </a:extLst>
          </p:cNvPr>
          <p:cNvSpPr txBox="1">
            <a:spLocks noGrp="1" noChangeArrowheads="1"/>
          </p:cNvSpPr>
          <p:nvPr>
            <p:ph type="dt" idx="10"/>
          </p:nvPr>
        </p:nvSpPr>
        <p:spPr bwMode="auto">
          <a:xfrm>
            <a:off x="471488" y="11300887"/>
            <a:ext cx="1543050" cy="6477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200">
                <a:solidFill>
                  <a:srgbClr val="888888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1029" name="Google Shape;93;p17">
            <a:extLst>
              <a:ext uri="{FF2B5EF4-FFF2-40B4-BE49-F238E27FC236}">
                <a16:creationId xmlns:a16="http://schemas.microsoft.com/office/drawing/2014/main" id="{8C918F70-156D-B4C3-35CA-1DB102C9C8D6}"/>
              </a:ext>
            </a:extLst>
          </p:cNvPr>
          <p:cNvSpPr txBox="1">
            <a:spLocks noGrp="1" noChangeArrowheads="1"/>
          </p:cNvSpPr>
          <p:nvPr>
            <p:ph type="ftr" idx="11"/>
          </p:nvPr>
        </p:nvSpPr>
        <p:spPr bwMode="auto">
          <a:xfrm>
            <a:off x="2271714" y="11300887"/>
            <a:ext cx="2314575" cy="6477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200">
                <a:solidFill>
                  <a:srgbClr val="888888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1030" name="Google Shape;94;p17">
            <a:extLst>
              <a:ext uri="{FF2B5EF4-FFF2-40B4-BE49-F238E27FC236}">
                <a16:creationId xmlns:a16="http://schemas.microsoft.com/office/drawing/2014/main" id="{B93CD65E-7A3B-67B9-A370-99DF967D5E9E}"/>
              </a:ext>
            </a:extLst>
          </p:cNvPr>
          <p:cNvSpPr txBox="1">
            <a:spLocks noGrp="1" noChangeArrowheads="1"/>
          </p:cNvSpPr>
          <p:nvPr>
            <p:ph type="sldNum" idx="12"/>
          </p:nvPr>
        </p:nvSpPr>
        <p:spPr bwMode="auto">
          <a:xfrm>
            <a:off x="4843463" y="11300887"/>
            <a:ext cx="1543050" cy="6477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SzPts val="1300"/>
              <a:buFont typeface="Arial" panose="020B0604020202020204" pitchFamily="34" charset="0"/>
              <a:buNone/>
              <a:defRPr sz="1200">
                <a:solidFill>
                  <a:srgbClr val="888888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pPr>
              <a:defRPr/>
            </a:pPr>
            <a:fld id="{E589A7C9-D995-465F-A9E8-612CAB40DA8C}" type="slidenum">
              <a:rPr lang="es-419" altLang="es-CL"/>
              <a:pPr>
                <a:defRPr/>
              </a:pPr>
              <a:t>‹Nº›</a:t>
            </a:fld>
            <a:endParaRPr lang="es-419" altLang="es-CL"/>
          </a:p>
        </p:txBody>
      </p:sp>
      <p:pic>
        <p:nvPicPr>
          <p:cNvPr id="1031" name="Google Shape;95;p17">
            <a:extLst>
              <a:ext uri="{FF2B5EF4-FFF2-40B4-BE49-F238E27FC236}">
                <a16:creationId xmlns:a16="http://schemas.microsoft.com/office/drawing/2014/main" id="{7A4E367F-D7E7-69E6-7C54-7A928116DD29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"/>
            <a:ext cx="6858000" cy="1344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Google Shape;96;p17">
            <a:extLst>
              <a:ext uri="{FF2B5EF4-FFF2-40B4-BE49-F238E27FC236}">
                <a16:creationId xmlns:a16="http://schemas.microsoft.com/office/drawing/2014/main" id="{2A7073B8-9AA8-484C-4EB8-106D99E8C2E9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847917"/>
            <a:ext cx="6858000" cy="1344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4025" r:id="rId1"/>
    <p:sldLayoutId id="2147484026" r:id="rId2"/>
    <p:sldLayoutId id="2147484027" r:id="rId3"/>
    <p:sldLayoutId id="2147484028" r:id="rId4"/>
    <p:sldLayoutId id="2147484029" r:id="rId5"/>
    <p:sldLayoutId id="2147484030" r:id="rId6"/>
    <p:sldLayoutId id="2147484031" r:id="rId7"/>
    <p:sldLayoutId id="2147484032" r:id="rId8"/>
    <p:sldLayoutId id="2147484033" r:id="rId9"/>
    <p:sldLayoutId id="2147484034" r:id="rId10"/>
    <p:sldLayoutId id="2147484035" r:id="rId11"/>
    <p:sldLayoutId id="2147484050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2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2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2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2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2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2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2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2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2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2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4036" r:id="rId1"/>
    <p:sldLayoutId id="2147484037" r:id="rId2"/>
    <p:sldLayoutId id="2147484051" r:id="rId3"/>
    <p:sldLayoutId id="2147484052" r:id="rId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2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2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2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2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2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2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2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2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2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2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6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slide" Target="slide2.xml"/><Relationship Id="rId3" Type="http://schemas.openxmlformats.org/officeDocument/2006/relationships/hyperlink" Target="https://mundodif.cl/" TargetMode="External"/><Relationship Id="rId4" Type="http://schemas.openxmlformats.org/officeDocument/2006/relationships/hyperlink" Target="mailto:contacto@mundodiferente.cl" TargetMode="External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hyperlink" Target="https://www.instagram.com/mundo_diferente_capacitacion" TargetMode="External"/><Relationship Id="rId10" Type="http://schemas.openxmlformats.org/officeDocument/2006/relationships/image" Target="../media/image8.png"/><Relationship Id="rId11" Type="http://schemas.openxmlformats.org/officeDocument/2006/relationships/image" Target="../media/image9.png"/><Relationship Id="rId12" Type="http://schemas.openxmlformats.org/officeDocument/2006/relationships/image" Target="../media/image10.png"/><Relationship Id="rId13" Type="http://schemas.openxmlformats.org/officeDocument/2006/relationships/hyperlink" Target="https://mundodif.cl/aulavirtual" TargetMode="External"/><Relationship Id="rId14" Type="http://schemas.openxmlformats.org/officeDocument/2006/relationships/image" Target="../media/image11.png"/><Relationship Id="rId15" Type="http://schemas.openxmlformats.org/officeDocument/2006/relationships/image" Target="../media/image12.png"/><Relationship Id="rId16" Type="http://schemas.openxmlformats.org/officeDocument/2006/relationships/image" Target="../media/image13.png"/><Relationship Id="rId17" Type="http://schemas.openxmlformats.org/officeDocument/2006/relationships/image" Target="../media/image14.png"/><Relationship Id="rId18" Type="http://schemas.openxmlformats.org/officeDocument/2006/relationships/hyperlink" Target="https://mundodif.cl/assets/catalogo-mundo-diferente-2026.pdf" TargetMode="Externa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slide" Target="slide3.xml"/><Relationship Id="rId4" Type="http://schemas.openxmlformats.org/officeDocument/2006/relationships/slide" Target="slide12.xml"/><Relationship Id="rId5" Type="http://schemas.openxmlformats.org/officeDocument/2006/relationships/slide" Target="slide23.xml"/><Relationship Id="rId6" Type="http://schemas.openxmlformats.org/officeDocument/2006/relationships/slide" Target="slide36.xml"/><Relationship Id="rId7" Type="http://schemas.openxmlformats.org/officeDocument/2006/relationships/slide" Target="slide40.xml"/><Relationship Id="rId8" Type="http://schemas.openxmlformats.org/officeDocument/2006/relationships/slide" Target="slide45.xml"/><Relationship Id="rId9" Type="http://schemas.openxmlformats.org/officeDocument/2006/relationships/slide" Target="slide55.xml"/><Relationship Id="rId10" Type="http://schemas.openxmlformats.org/officeDocument/2006/relationships/slide" Target="slide49.xml"/><Relationship Id="rId11" Type="http://schemas.openxmlformats.org/officeDocument/2006/relationships/image" Target="../media/image9.png"/><Relationship Id="rId12" Type="http://schemas.openxmlformats.org/officeDocument/2006/relationships/image" Target="../media/image10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5.emf"/><Relationship Id="rId4" Type="http://schemas.openxmlformats.org/officeDocument/2006/relationships/slide" Target="slide2.xml"/><Relationship Id="rId5" Type="http://schemas.openxmlformats.org/officeDocument/2006/relationships/slide" Target="slide4.xml"/><Relationship Id="rId6" Type="http://schemas.openxmlformats.org/officeDocument/2006/relationships/slide" Target="slide5.xml"/><Relationship Id="rId7" Type="http://schemas.openxmlformats.org/officeDocument/2006/relationships/slide" Target="slide6.xml"/><Relationship Id="rId8" Type="http://schemas.openxmlformats.org/officeDocument/2006/relationships/slide" Target="slide7.xml"/><Relationship Id="rId9" Type="http://schemas.openxmlformats.org/officeDocument/2006/relationships/slide" Target="slide8.xml"/><Relationship Id="rId10" Type="http://schemas.openxmlformats.org/officeDocument/2006/relationships/slide" Target="slide9.xml"/><Relationship Id="rId11" Type="http://schemas.openxmlformats.org/officeDocument/2006/relationships/slide" Target="slide10.xml"/><Relationship Id="rId12" Type="http://schemas.openxmlformats.org/officeDocument/2006/relationships/image" Target="../media/image16.emf"/><Relationship Id="rId13" Type="http://schemas.openxmlformats.org/officeDocument/2006/relationships/image" Target="../media/image9.png"/><Relationship Id="rId14" Type="http://schemas.openxmlformats.org/officeDocument/2006/relationships/image" Target="../media/image10.png"/><Relationship Id="rId15" Type="http://schemas.openxmlformats.org/officeDocument/2006/relationships/image" Target="../media/image17.jpe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8.png"/><Relationship Id="rId4" Type="http://schemas.openxmlformats.org/officeDocument/2006/relationships/image" Target="../media/image19.emf"/><Relationship Id="rId5" Type="http://schemas.openxmlformats.org/officeDocument/2006/relationships/slide" Target="slide2.xml"/><Relationship Id="rId6" Type="http://schemas.openxmlformats.org/officeDocument/2006/relationships/image" Target="../media/image17.jpe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0.png"/><Relationship Id="rId4" Type="http://schemas.openxmlformats.org/officeDocument/2006/relationships/image" Target="../media/image21.emf"/><Relationship Id="rId5" Type="http://schemas.openxmlformats.org/officeDocument/2006/relationships/slide" Target="slide2.xml"/><Relationship Id="rId6" Type="http://schemas.openxmlformats.org/officeDocument/2006/relationships/image" Target="../media/image17.jpe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2.jpg"/><Relationship Id="rId4" Type="http://schemas.openxmlformats.org/officeDocument/2006/relationships/image" Target="../media/image23.emf"/><Relationship Id="rId5" Type="http://schemas.openxmlformats.org/officeDocument/2006/relationships/slide" Target="slide2.xml"/><Relationship Id="rId6" Type="http://schemas.openxmlformats.org/officeDocument/2006/relationships/image" Target="../media/image17.jpe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4.gif"/><Relationship Id="rId4" Type="http://schemas.openxmlformats.org/officeDocument/2006/relationships/image" Target="../media/image25.emf"/><Relationship Id="rId5" Type="http://schemas.openxmlformats.org/officeDocument/2006/relationships/slide" Target="slide2.xml"/><Relationship Id="rId6" Type="http://schemas.openxmlformats.org/officeDocument/2006/relationships/image" Target="../media/image17.jpe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6.emf"/><Relationship Id="rId4" Type="http://schemas.openxmlformats.org/officeDocument/2006/relationships/image" Target="../media/image27.jpeg"/><Relationship Id="rId5" Type="http://schemas.openxmlformats.org/officeDocument/2006/relationships/slide" Target="slide2.xml"/><Relationship Id="rId6" Type="http://schemas.openxmlformats.org/officeDocument/2006/relationships/image" Target="../media/image17.jpe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8.jpeg"/><Relationship Id="rId4" Type="http://schemas.openxmlformats.org/officeDocument/2006/relationships/image" Target="../media/image29.emf"/><Relationship Id="rId5" Type="http://schemas.openxmlformats.org/officeDocument/2006/relationships/slide" Target="slide2.xml"/><Relationship Id="rId6" Type="http://schemas.openxmlformats.org/officeDocument/2006/relationships/image" Target="../media/image17.jpe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0.png"/><Relationship Id="rId4" Type="http://schemas.openxmlformats.org/officeDocument/2006/relationships/image" Target="../media/image31.emf"/><Relationship Id="rId5" Type="http://schemas.openxmlformats.org/officeDocument/2006/relationships/slide" Target="slide2.xml"/><Relationship Id="rId6" Type="http://schemas.openxmlformats.org/officeDocument/2006/relationships/image" Target="../media/image17.jpe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2.emf"/><Relationship Id="rId4" Type="http://schemas.openxmlformats.org/officeDocument/2006/relationships/image" Target="../media/image17.jpeg"/><Relationship Id="rId5" Type="http://schemas.openxmlformats.org/officeDocument/2006/relationships/slide" Target="slide2.xml"/><Relationship Id="rId6" Type="http://schemas.openxmlformats.org/officeDocument/2006/relationships/slide" Target="slide12.xml"/><Relationship Id="rId7" Type="http://schemas.openxmlformats.org/officeDocument/2006/relationships/slide" Target="slide13.xml"/><Relationship Id="rId8" Type="http://schemas.openxmlformats.org/officeDocument/2006/relationships/slide" Target="slide14.xml"/><Relationship Id="rId9" Type="http://schemas.openxmlformats.org/officeDocument/2006/relationships/slide" Target="slide15.xml"/><Relationship Id="rId10" Type="http://schemas.openxmlformats.org/officeDocument/2006/relationships/slide" Target="slide16.xml"/><Relationship Id="rId11" Type="http://schemas.openxmlformats.org/officeDocument/2006/relationships/slide" Target="slide17.xml"/><Relationship Id="rId12" Type="http://schemas.openxmlformats.org/officeDocument/2006/relationships/slide" Target="slide18.xml"/><Relationship Id="rId13" Type="http://schemas.openxmlformats.org/officeDocument/2006/relationships/slide" Target="slide19.xml"/><Relationship Id="rId14" Type="http://schemas.openxmlformats.org/officeDocument/2006/relationships/slide" Target="slide20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3.jpg"/><Relationship Id="rId4" Type="http://schemas.openxmlformats.org/officeDocument/2006/relationships/image" Target="../media/image34.emf"/><Relationship Id="rId5" Type="http://schemas.openxmlformats.org/officeDocument/2006/relationships/slide" Target="slide2.xml"/><Relationship Id="rId6" Type="http://schemas.openxmlformats.org/officeDocument/2006/relationships/image" Target="../media/image17.jpe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5.emf"/><Relationship Id="rId4" Type="http://schemas.openxmlformats.org/officeDocument/2006/relationships/image" Target="../media/image36.jpg"/><Relationship Id="rId5" Type="http://schemas.openxmlformats.org/officeDocument/2006/relationships/slide" Target="slide2.xml"/><Relationship Id="rId6" Type="http://schemas.openxmlformats.org/officeDocument/2006/relationships/image" Target="../media/image17.jpeg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7.png"/><Relationship Id="rId4" Type="http://schemas.openxmlformats.org/officeDocument/2006/relationships/image" Target="../media/image38.emf"/><Relationship Id="rId5" Type="http://schemas.openxmlformats.org/officeDocument/2006/relationships/slide" Target="slide2.xml"/><Relationship Id="rId6" Type="http://schemas.openxmlformats.org/officeDocument/2006/relationships/image" Target="../media/image17.jpe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9.png"/><Relationship Id="rId4" Type="http://schemas.openxmlformats.org/officeDocument/2006/relationships/image" Target="../media/image40.emf"/><Relationship Id="rId5" Type="http://schemas.openxmlformats.org/officeDocument/2006/relationships/slide" Target="slide2.xml"/><Relationship Id="rId6" Type="http://schemas.openxmlformats.org/officeDocument/2006/relationships/image" Target="../media/image17.jpeg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41.jpg"/><Relationship Id="rId4" Type="http://schemas.openxmlformats.org/officeDocument/2006/relationships/image" Target="../media/image42.emf"/><Relationship Id="rId5" Type="http://schemas.openxmlformats.org/officeDocument/2006/relationships/slide" Target="slide2.xml"/><Relationship Id="rId6" Type="http://schemas.openxmlformats.org/officeDocument/2006/relationships/image" Target="../media/image17.jpe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43.png"/><Relationship Id="rId4" Type="http://schemas.openxmlformats.org/officeDocument/2006/relationships/image" Target="../media/image44.emf"/><Relationship Id="rId5" Type="http://schemas.openxmlformats.org/officeDocument/2006/relationships/slide" Target="slide2.xml"/><Relationship Id="rId6" Type="http://schemas.openxmlformats.org/officeDocument/2006/relationships/image" Target="../media/image17.jpeg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45.jpeg"/><Relationship Id="rId4" Type="http://schemas.openxmlformats.org/officeDocument/2006/relationships/slide" Target="slide2.xml"/><Relationship Id="rId5" Type="http://schemas.openxmlformats.org/officeDocument/2006/relationships/image" Target="../media/image46.emf"/><Relationship Id="rId6" Type="http://schemas.openxmlformats.org/officeDocument/2006/relationships/image" Target="../media/image17.jpeg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47.png"/><Relationship Id="rId4" Type="http://schemas.openxmlformats.org/officeDocument/2006/relationships/image" Target="../media/image48.emf"/><Relationship Id="rId5" Type="http://schemas.openxmlformats.org/officeDocument/2006/relationships/slide" Target="slide2.xml"/><Relationship Id="rId6" Type="http://schemas.openxmlformats.org/officeDocument/2006/relationships/image" Target="../media/image17.jpeg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8.jpeg"/><Relationship Id="rId4" Type="http://schemas.openxmlformats.org/officeDocument/2006/relationships/image" Target="../media/image49.emf"/><Relationship Id="rId5" Type="http://schemas.openxmlformats.org/officeDocument/2006/relationships/slide" Target="slide2.xml"/><Relationship Id="rId6" Type="http://schemas.openxmlformats.org/officeDocument/2006/relationships/image" Target="../media/image17.jpeg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50.emf"/><Relationship Id="rId4" Type="http://schemas.openxmlformats.org/officeDocument/2006/relationships/slide" Target="slide2.xml"/><Relationship Id="rId5" Type="http://schemas.openxmlformats.org/officeDocument/2006/relationships/slide" Target="slide22.xml"/><Relationship Id="rId6" Type="http://schemas.openxmlformats.org/officeDocument/2006/relationships/slide" Target="slide23.xml"/><Relationship Id="rId7" Type="http://schemas.openxmlformats.org/officeDocument/2006/relationships/slide" Target="slide24.xml"/><Relationship Id="rId8" Type="http://schemas.openxmlformats.org/officeDocument/2006/relationships/slide" Target="slide25.xml"/><Relationship Id="rId9" Type="http://schemas.openxmlformats.org/officeDocument/2006/relationships/slide" Target="slide26.xml"/><Relationship Id="rId10" Type="http://schemas.openxmlformats.org/officeDocument/2006/relationships/slide" Target="slide27.xml"/><Relationship Id="rId11" Type="http://schemas.openxmlformats.org/officeDocument/2006/relationships/slide" Target="slide28.xml"/><Relationship Id="rId12" Type="http://schemas.openxmlformats.org/officeDocument/2006/relationships/slide" Target="slide29.xml"/><Relationship Id="rId13" Type="http://schemas.openxmlformats.org/officeDocument/2006/relationships/slide" Target="slide30.xml"/><Relationship Id="rId14" Type="http://schemas.openxmlformats.org/officeDocument/2006/relationships/slide" Target="slide31.xml"/><Relationship Id="rId15" Type="http://schemas.openxmlformats.org/officeDocument/2006/relationships/slide" Target="slide32.xml"/><Relationship Id="rId16" Type="http://schemas.openxmlformats.org/officeDocument/2006/relationships/slide" Target="slide33.xml"/><Relationship Id="rId17" Type="http://schemas.openxmlformats.org/officeDocument/2006/relationships/slide" Target="slide34.xml"/><Relationship Id="rId18" Type="http://schemas.openxmlformats.org/officeDocument/2006/relationships/image" Target="../media/image17.jpeg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51.png"/><Relationship Id="rId4" Type="http://schemas.openxmlformats.org/officeDocument/2006/relationships/image" Target="../media/image52.emf"/><Relationship Id="rId5" Type="http://schemas.openxmlformats.org/officeDocument/2006/relationships/slide" Target="slide2.xml"/><Relationship Id="rId6" Type="http://schemas.openxmlformats.org/officeDocument/2006/relationships/image" Target="../media/image17.jpeg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53.png"/><Relationship Id="rId4" Type="http://schemas.openxmlformats.org/officeDocument/2006/relationships/image" Target="../media/image54.emf"/><Relationship Id="rId5" Type="http://schemas.openxmlformats.org/officeDocument/2006/relationships/slide" Target="slide2.xml"/><Relationship Id="rId6" Type="http://schemas.openxmlformats.org/officeDocument/2006/relationships/image" Target="../media/image17.jpeg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55.png"/><Relationship Id="rId4" Type="http://schemas.openxmlformats.org/officeDocument/2006/relationships/image" Target="../media/image56.emf"/><Relationship Id="rId5" Type="http://schemas.openxmlformats.org/officeDocument/2006/relationships/slide" Target="slide2.xml"/><Relationship Id="rId6" Type="http://schemas.openxmlformats.org/officeDocument/2006/relationships/image" Target="../media/image17.jpeg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slide" Target="slide2.xml"/><Relationship Id="rId4" Type="http://schemas.openxmlformats.org/officeDocument/2006/relationships/image" Target="../media/image57.png"/><Relationship Id="rId5" Type="http://schemas.openxmlformats.org/officeDocument/2006/relationships/image" Target="../media/image58.emf"/><Relationship Id="rId6" Type="http://schemas.openxmlformats.org/officeDocument/2006/relationships/image" Target="../media/image17.jpeg"/></Relationships>
</file>

<file path=ppt/slides/_rels/slide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59.jpg"/><Relationship Id="rId4" Type="http://schemas.openxmlformats.org/officeDocument/2006/relationships/image" Target="../media/image60.emf"/><Relationship Id="rId5" Type="http://schemas.openxmlformats.org/officeDocument/2006/relationships/image" Target="../media/image61.png"/><Relationship Id="rId6" Type="http://schemas.openxmlformats.org/officeDocument/2006/relationships/slide" Target="slide2.xml"/><Relationship Id="rId7" Type="http://schemas.openxmlformats.org/officeDocument/2006/relationships/image" Target="../media/image17.jpeg"/></Relationships>
</file>

<file path=ppt/slides/_rels/slide2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62.png"/><Relationship Id="rId4" Type="http://schemas.openxmlformats.org/officeDocument/2006/relationships/image" Target="../media/image63.emf"/><Relationship Id="rId5" Type="http://schemas.openxmlformats.org/officeDocument/2006/relationships/slide" Target="slide2.xml"/><Relationship Id="rId6" Type="http://schemas.openxmlformats.org/officeDocument/2006/relationships/image" Target="../media/image17.jpeg"/></Relationships>
</file>

<file path=ppt/slides/_rels/slide2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45.jpeg"/><Relationship Id="rId4" Type="http://schemas.openxmlformats.org/officeDocument/2006/relationships/slide" Target="slide2.xml"/><Relationship Id="rId5" Type="http://schemas.openxmlformats.org/officeDocument/2006/relationships/image" Target="../media/image64.emf"/><Relationship Id="rId6" Type="http://schemas.openxmlformats.org/officeDocument/2006/relationships/image" Target="../media/image17.jpeg"/></Relationships>
</file>

<file path=ppt/slides/_rels/slide2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65.png"/><Relationship Id="rId4" Type="http://schemas.openxmlformats.org/officeDocument/2006/relationships/image" Target="../media/image66.emf"/><Relationship Id="rId5" Type="http://schemas.openxmlformats.org/officeDocument/2006/relationships/slide" Target="slide2.xml"/><Relationship Id="rId6" Type="http://schemas.openxmlformats.org/officeDocument/2006/relationships/image" Target="../media/image17.jpeg"/></Relationships>
</file>

<file path=ppt/slides/_rels/slide3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67.png"/><Relationship Id="rId4" Type="http://schemas.openxmlformats.org/officeDocument/2006/relationships/image" Target="../media/image68.emf"/><Relationship Id="rId5" Type="http://schemas.openxmlformats.org/officeDocument/2006/relationships/slide" Target="slide2.xml"/><Relationship Id="rId6" Type="http://schemas.openxmlformats.org/officeDocument/2006/relationships/image" Target="../media/image17.jpeg"/></Relationships>
</file>

<file path=ppt/slides/_rels/slide3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69.png"/><Relationship Id="rId4" Type="http://schemas.openxmlformats.org/officeDocument/2006/relationships/image" Target="../media/image70.emf"/><Relationship Id="rId5" Type="http://schemas.openxmlformats.org/officeDocument/2006/relationships/slide" Target="slide2.xml"/><Relationship Id="rId6" Type="http://schemas.openxmlformats.org/officeDocument/2006/relationships/image" Target="../media/image17.jpeg"/></Relationships>
</file>

<file path=ppt/slides/_rels/slide3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71.png"/><Relationship Id="rId4" Type="http://schemas.openxmlformats.org/officeDocument/2006/relationships/image" Target="../media/image72.emf"/><Relationship Id="rId5" Type="http://schemas.openxmlformats.org/officeDocument/2006/relationships/slide" Target="slide2.xml"/><Relationship Id="rId6" Type="http://schemas.openxmlformats.org/officeDocument/2006/relationships/image" Target="../media/image17.jpeg"/></Relationships>
</file>

<file path=ppt/slides/_rels/slide3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73.png"/><Relationship Id="rId4" Type="http://schemas.openxmlformats.org/officeDocument/2006/relationships/image" Target="../media/image74.emf"/><Relationship Id="rId5" Type="http://schemas.openxmlformats.org/officeDocument/2006/relationships/slide" Target="slide2.xml"/><Relationship Id="rId6" Type="http://schemas.openxmlformats.org/officeDocument/2006/relationships/image" Target="../media/image17.jpeg"/></Relationships>
</file>

<file path=ppt/slides/_rels/slide3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75.png"/><Relationship Id="rId4" Type="http://schemas.openxmlformats.org/officeDocument/2006/relationships/image" Target="../media/image76.emf"/><Relationship Id="rId5" Type="http://schemas.openxmlformats.org/officeDocument/2006/relationships/slide" Target="slide2.xml"/><Relationship Id="rId6" Type="http://schemas.openxmlformats.org/officeDocument/2006/relationships/image" Target="../media/image17.jpeg"/></Relationships>
</file>

<file path=ppt/slides/_rels/slide3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76.emf"/><Relationship Id="rId4" Type="http://schemas.openxmlformats.org/officeDocument/2006/relationships/slide" Target="slide2.xml"/><Relationship Id="rId5" Type="http://schemas.openxmlformats.org/officeDocument/2006/relationships/image" Target="../media/image77.jpg"/><Relationship Id="rId6" Type="http://schemas.openxmlformats.org/officeDocument/2006/relationships/image" Target="../media/image17.jpeg"/></Relationships>
</file>

<file path=ppt/slides/_rels/slide3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78.emf"/><Relationship Id="rId4" Type="http://schemas.openxmlformats.org/officeDocument/2006/relationships/image" Target="../media/image79.png"/><Relationship Id="rId5" Type="http://schemas.openxmlformats.org/officeDocument/2006/relationships/image" Target="../media/image17.jpeg"/><Relationship Id="rId6" Type="http://schemas.openxmlformats.org/officeDocument/2006/relationships/slide" Target="slide2.xml"/><Relationship Id="rId7" Type="http://schemas.openxmlformats.org/officeDocument/2006/relationships/slide" Target="slide37.xml"/><Relationship Id="rId8" Type="http://schemas.openxmlformats.org/officeDocument/2006/relationships/slide" Target="slide38.xml"/><Relationship Id="rId9" Type="http://schemas.openxmlformats.org/officeDocument/2006/relationships/slide" Target="slide39.xml"/></Relationships>
</file>

<file path=ppt/slides/_rels/slide3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80.jpg"/><Relationship Id="rId4" Type="http://schemas.openxmlformats.org/officeDocument/2006/relationships/image" Target="../media/image81.emf"/><Relationship Id="rId5" Type="http://schemas.openxmlformats.org/officeDocument/2006/relationships/slide" Target="slide2.xml"/><Relationship Id="rId6" Type="http://schemas.openxmlformats.org/officeDocument/2006/relationships/image" Target="../media/image17.jpeg"/></Relationships>
</file>

<file path=ppt/slides/_rels/slide3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82.png"/><Relationship Id="rId4" Type="http://schemas.openxmlformats.org/officeDocument/2006/relationships/image" Target="../media/image83.emf"/><Relationship Id="rId5" Type="http://schemas.openxmlformats.org/officeDocument/2006/relationships/slide" Target="slide2.xml"/><Relationship Id="rId6" Type="http://schemas.openxmlformats.org/officeDocument/2006/relationships/image" Target="../media/image17.jpeg"/></Relationships>
</file>

<file path=ppt/slides/_rels/slide3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84.jpg"/><Relationship Id="rId4" Type="http://schemas.openxmlformats.org/officeDocument/2006/relationships/image" Target="../media/image85.emf"/><Relationship Id="rId5" Type="http://schemas.openxmlformats.org/officeDocument/2006/relationships/slide" Target="slide2.xml"/><Relationship Id="rId6" Type="http://schemas.openxmlformats.org/officeDocument/2006/relationships/image" Target="../media/image17.jpeg"/></Relationships>
</file>

<file path=ppt/slides/_rels/slide4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86.emf"/><Relationship Id="rId4" Type="http://schemas.openxmlformats.org/officeDocument/2006/relationships/image" Target="../media/image17.jpeg"/><Relationship Id="rId5" Type="http://schemas.openxmlformats.org/officeDocument/2006/relationships/slide" Target="slide2.xml"/><Relationship Id="rId6" Type="http://schemas.openxmlformats.org/officeDocument/2006/relationships/slide" Target="slide41.xml"/><Relationship Id="rId7" Type="http://schemas.openxmlformats.org/officeDocument/2006/relationships/slide" Target="slide42.xml"/><Relationship Id="rId8" Type="http://schemas.openxmlformats.org/officeDocument/2006/relationships/slide" Target="slide43.xml"/><Relationship Id="rId9" Type="http://schemas.openxmlformats.org/officeDocument/2006/relationships/slide" Target="slide44.xml"/></Relationships>
</file>

<file path=ppt/slides/_rels/slide4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87.jpg"/><Relationship Id="rId4" Type="http://schemas.openxmlformats.org/officeDocument/2006/relationships/image" Target="../media/image88.emf"/><Relationship Id="rId5" Type="http://schemas.openxmlformats.org/officeDocument/2006/relationships/slide" Target="slide2.xml"/><Relationship Id="rId6" Type="http://schemas.openxmlformats.org/officeDocument/2006/relationships/image" Target="../media/image17.jpeg"/></Relationships>
</file>

<file path=ppt/slides/_rels/slide4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89.emf"/><Relationship Id="rId4" Type="http://schemas.openxmlformats.org/officeDocument/2006/relationships/image" Target="../media/image90.png"/><Relationship Id="rId5" Type="http://schemas.openxmlformats.org/officeDocument/2006/relationships/slide" Target="slide2.xml"/><Relationship Id="rId6" Type="http://schemas.openxmlformats.org/officeDocument/2006/relationships/image" Target="../media/image17.jpeg"/></Relationships>
</file>

<file path=ppt/slides/_rels/slide4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91.png"/><Relationship Id="rId4" Type="http://schemas.openxmlformats.org/officeDocument/2006/relationships/image" Target="../media/image92.emf"/><Relationship Id="rId5" Type="http://schemas.openxmlformats.org/officeDocument/2006/relationships/slide" Target="slide2.xml"/><Relationship Id="rId6" Type="http://schemas.openxmlformats.org/officeDocument/2006/relationships/image" Target="../media/image17.jpeg"/></Relationships>
</file>

<file path=ppt/slides/_rels/slide4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93.png"/><Relationship Id="rId4" Type="http://schemas.openxmlformats.org/officeDocument/2006/relationships/image" Target="../media/image94.emf"/><Relationship Id="rId5" Type="http://schemas.openxmlformats.org/officeDocument/2006/relationships/slide" Target="slide2.xml"/><Relationship Id="rId6" Type="http://schemas.openxmlformats.org/officeDocument/2006/relationships/image" Target="../media/image17.jpeg"/></Relationships>
</file>

<file path=ppt/slides/_rels/slide4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95.emf"/><Relationship Id="rId4" Type="http://schemas.openxmlformats.org/officeDocument/2006/relationships/image" Target="../media/image17.jpeg"/><Relationship Id="rId5" Type="http://schemas.openxmlformats.org/officeDocument/2006/relationships/slide" Target="slide2.xml"/><Relationship Id="rId6" Type="http://schemas.openxmlformats.org/officeDocument/2006/relationships/image" Target="../media/image96.png"/><Relationship Id="rId7" Type="http://schemas.openxmlformats.org/officeDocument/2006/relationships/slide" Target="slide46.xml"/><Relationship Id="rId8" Type="http://schemas.openxmlformats.org/officeDocument/2006/relationships/slide" Target="slide47.xml"/><Relationship Id="rId9" Type="http://schemas.openxmlformats.org/officeDocument/2006/relationships/slide" Target="slide48.xml"/></Relationships>
</file>

<file path=ppt/slides/_rels/slide4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97.jpg"/><Relationship Id="rId4" Type="http://schemas.openxmlformats.org/officeDocument/2006/relationships/slide" Target="slide2.xml"/><Relationship Id="rId5" Type="http://schemas.openxmlformats.org/officeDocument/2006/relationships/image" Target="../media/image98.emf"/><Relationship Id="rId6" Type="http://schemas.openxmlformats.org/officeDocument/2006/relationships/image" Target="../media/image17.jpeg"/></Relationships>
</file>

<file path=ppt/slides/_rels/slide4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6.xml"/><Relationship Id="rId3" Type="http://schemas.openxmlformats.org/officeDocument/2006/relationships/slide" Target="slide2.xml"/><Relationship Id="rId4" Type="http://schemas.openxmlformats.org/officeDocument/2006/relationships/image" Target="../media/image69.png"/><Relationship Id="rId5" Type="http://schemas.openxmlformats.org/officeDocument/2006/relationships/image" Target="../media/image99.emf"/><Relationship Id="rId6" Type="http://schemas.openxmlformats.org/officeDocument/2006/relationships/image" Target="../media/image17.jpeg"/></Relationships>
</file>

<file path=ppt/slides/_rels/slide4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7.xml"/><Relationship Id="rId3" Type="http://schemas.openxmlformats.org/officeDocument/2006/relationships/slide" Target="slide2.xml"/><Relationship Id="rId4" Type="http://schemas.openxmlformats.org/officeDocument/2006/relationships/image" Target="../media/image100.emf"/><Relationship Id="rId5" Type="http://schemas.openxmlformats.org/officeDocument/2006/relationships/image" Target="../media/image101.png"/><Relationship Id="rId6" Type="http://schemas.openxmlformats.org/officeDocument/2006/relationships/image" Target="../media/image17.jpeg"/></Relationships>
</file>

<file path=ppt/slides/_rels/slide4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17.jpeg"/><Relationship Id="rId4" Type="http://schemas.openxmlformats.org/officeDocument/2006/relationships/slide" Target="slide2.xml"/><Relationship Id="rId5" Type="http://schemas.openxmlformats.org/officeDocument/2006/relationships/image" Target="../media/image102.png"/><Relationship Id="rId6" Type="http://schemas.openxmlformats.org/officeDocument/2006/relationships/image" Target="../media/image103.emf"/><Relationship Id="rId7" Type="http://schemas.openxmlformats.org/officeDocument/2006/relationships/slide" Target="slide50.xml"/><Relationship Id="rId8" Type="http://schemas.openxmlformats.org/officeDocument/2006/relationships/slide" Target="slide51.xml"/><Relationship Id="rId9" Type="http://schemas.openxmlformats.org/officeDocument/2006/relationships/slide" Target="slide52.xml"/><Relationship Id="rId10" Type="http://schemas.openxmlformats.org/officeDocument/2006/relationships/slide" Target="slide53.xml"/><Relationship Id="rId11" Type="http://schemas.openxmlformats.org/officeDocument/2006/relationships/slide" Target="slide54.xml"/></Relationships>
</file>

<file path=ppt/slides/_rels/slide5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9.xml"/><Relationship Id="rId3" Type="http://schemas.openxmlformats.org/officeDocument/2006/relationships/image" Target="../media/image104.gif"/><Relationship Id="rId4" Type="http://schemas.openxmlformats.org/officeDocument/2006/relationships/slide" Target="slide2.xml"/><Relationship Id="rId5" Type="http://schemas.openxmlformats.org/officeDocument/2006/relationships/image" Target="../media/image105.emf"/><Relationship Id="rId6" Type="http://schemas.openxmlformats.org/officeDocument/2006/relationships/image" Target="../media/image17.jpeg"/></Relationships>
</file>

<file path=ppt/slides/_rels/slide5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0.xml"/><Relationship Id="rId3" Type="http://schemas.openxmlformats.org/officeDocument/2006/relationships/image" Target="../media/image106.jpg"/><Relationship Id="rId4" Type="http://schemas.openxmlformats.org/officeDocument/2006/relationships/slide" Target="slide2.xml"/><Relationship Id="rId5" Type="http://schemas.openxmlformats.org/officeDocument/2006/relationships/image" Target="../media/image107.emf"/><Relationship Id="rId6" Type="http://schemas.openxmlformats.org/officeDocument/2006/relationships/image" Target="../media/image17.jpeg"/></Relationships>
</file>

<file path=ppt/slides/_rels/slide5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1.xml"/><Relationship Id="rId3" Type="http://schemas.openxmlformats.org/officeDocument/2006/relationships/image" Target="../media/image108.jpg"/><Relationship Id="rId4" Type="http://schemas.openxmlformats.org/officeDocument/2006/relationships/slide" Target="slide2.xml"/><Relationship Id="rId5" Type="http://schemas.openxmlformats.org/officeDocument/2006/relationships/image" Target="../media/image109.emf"/><Relationship Id="rId6" Type="http://schemas.openxmlformats.org/officeDocument/2006/relationships/image" Target="../media/image17.jpeg"/></Relationships>
</file>

<file path=ppt/slides/_rels/slide5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2.xml"/><Relationship Id="rId3" Type="http://schemas.openxmlformats.org/officeDocument/2006/relationships/image" Target="../media/image110.png"/><Relationship Id="rId4" Type="http://schemas.openxmlformats.org/officeDocument/2006/relationships/slide" Target="slide2.xml"/><Relationship Id="rId5" Type="http://schemas.openxmlformats.org/officeDocument/2006/relationships/image" Target="../media/image111.emf"/><Relationship Id="rId6" Type="http://schemas.openxmlformats.org/officeDocument/2006/relationships/image" Target="../media/image17.jpeg"/></Relationships>
</file>

<file path=ppt/slides/_rels/slide5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3.xml"/><Relationship Id="rId3" Type="http://schemas.openxmlformats.org/officeDocument/2006/relationships/slide" Target="slide2.xml"/><Relationship Id="rId4" Type="http://schemas.openxmlformats.org/officeDocument/2006/relationships/image" Target="../media/image112.emf"/><Relationship Id="rId5" Type="http://schemas.openxmlformats.org/officeDocument/2006/relationships/image" Target="../media/image113.png"/><Relationship Id="rId6" Type="http://schemas.openxmlformats.org/officeDocument/2006/relationships/image" Target="../media/image17.jpeg"/></Relationships>
</file>

<file path=ppt/slides/_rels/slide5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4.xml"/><Relationship Id="rId3" Type="http://schemas.openxmlformats.org/officeDocument/2006/relationships/image" Target="../media/image114.emf"/><Relationship Id="rId4" Type="http://schemas.openxmlformats.org/officeDocument/2006/relationships/slide" Target="slide2.xml"/><Relationship Id="rId5" Type="http://schemas.openxmlformats.org/officeDocument/2006/relationships/slide" Target="slide56.xml"/><Relationship Id="rId6" Type="http://schemas.openxmlformats.org/officeDocument/2006/relationships/slide" Target="slide57.xml"/><Relationship Id="rId7" Type="http://schemas.openxmlformats.org/officeDocument/2006/relationships/slide" Target="slide58.xml"/><Relationship Id="rId8" Type="http://schemas.openxmlformats.org/officeDocument/2006/relationships/slide" Target="slide59.xml"/><Relationship Id="rId9" Type="http://schemas.openxmlformats.org/officeDocument/2006/relationships/slide" Target="slide60.xml"/><Relationship Id="rId10" Type="http://schemas.openxmlformats.org/officeDocument/2006/relationships/slide" Target="slide61.xml"/><Relationship Id="rId11" Type="http://schemas.openxmlformats.org/officeDocument/2006/relationships/slide" Target="slide62.xml"/><Relationship Id="rId12" Type="http://schemas.openxmlformats.org/officeDocument/2006/relationships/image" Target="../media/image17.jpeg"/></Relationships>
</file>

<file path=ppt/slides/_rels/slide5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5.xml"/><Relationship Id="rId3" Type="http://schemas.openxmlformats.org/officeDocument/2006/relationships/slide" Target="slide2.xml"/><Relationship Id="rId4" Type="http://schemas.openxmlformats.org/officeDocument/2006/relationships/image" Target="../media/image115.emf"/><Relationship Id="rId5" Type="http://schemas.openxmlformats.org/officeDocument/2006/relationships/image" Target="../media/image17.jpeg"/></Relationships>
</file>

<file path=ppt/slides/_rels/slide5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6.xml"/><Relationship Id="rId3" Type="http://schemas.openxmlformats.org/officeDocument/2006/relationships/image" Target="../media/image116.png"/><Relationship Id="rId4" Type="http://schemas.openxmlformats.org/officeDocument/2006/relationships/slide" Target="slide2.xml"/><Relationship Id="rId5" Type="http://schemas.openxmlformats.org/officeDocument/2006/relationships/image" Target="../media/image117.emf"/><Relationship Id="rId6" Type="http://schemas.openxmlformats.org/officeDocument/2006/relationships/image" Target="../media/image17.jpeg"/></Relationships>
</file>

<file path=ppt/slides/_rels/slide5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7.xml"/><Relationship Id="rId3" Type="http://schemas.openxmlformats.org/officeDocument/2006/relationships/image" Target="../media/image118.png"/><Relationship Id="rId4" Type="http://schemas.openxmlformats.org/officeDocument/2006/relationships/slide" Target="slide2.xml"/><Relationship Id="rId5" Type="http://schemas.openxmlformats.org/officeDocument/2006/relationships/image" Target="../media/image119.emf"/><Relationship Id="rId6" Type="http://schemas.openxmlformats.org/officeDocument/2006/relationships/image" Target="../media/image17.jpeg"/></Relationships>
</file>

<file path=ppt/slides/_rels/slide5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8.xml"/><Relationship Id="rId3" Type="http://schemas.openxmlformats.org/officeDocument/2006/relationships/image" Target="../media/image120.png"/><Relationship Id="rId4" Type="http://schemas.openxmlformats.org/officeDocument/2006/relationships/slide" Target="slide2.xml"/><Relationship Id="rId5" Type="http://schemas.openxmlformats.org/officeDocument/2006/relationships/image" Target="../media/image121.emf"/><Relationship Id="rId6" Type="http://schemas.openxmlformats.org/officeDocument/2006/relationships/image" Target="../media/image17.jpeg"/></Relationships>
</file>

<file path=ppt/slides/_rels/slide6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9.xml"/><Relationship Id="rId3" Type="http://schemas.openxmlformats.org/officeDocument/2006/relationships/image" Target="../media/image122.png"/><Relationship Id="rId4" Type="http://schemas.openxmlformats.org/officeDocument/2006/relationships/slide" Target="slide2.xml"/><Relationship Id="rId5" Type="http://schemas.openxmlformats.org/officeDocument/2006/relationships/image" Target="../media/image123.emf"/><Relationship Id="rId6" Type="http://schemas.openxmlformats.org/officeDocument/2006/relationships/image" Target="../media/image17.jpeg"/></Relationships>
</file>

<file path=ppt/slides/_rels/slide6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0.xml"/><Relationship Id="rId3" Type="http://schemas.openxmlformats.org/officeDocument/2006/relationships/image" Target="../media/image93.png"/><Relationship Id="rId4" Type="http://schemas.openxmlformats.org/officeDocument/2006/relationships/slide" Target="slide2.xml"/><Relationship Id="rId5" Type="http://schemas.openxmlformats.org/officeDocument/2006/relationships/image" Target="../media/image124.emf"/><Relationship Id="rId6" Type="http://schemas.openxmlformats.org/officeDocument/2006/relationships/image" Target="../media/image17.jpeg"/></Relationships>
</file>

<file path=ppt/slides/_rels/slide6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1.xml"/><Relationship Id="rId3" Type="http://schemas.openxmlformats.org/officeDocument/2006/relationships/slide" Target="slide2.xml"/><Relationship Id="rId4" Type="http://schemas.openxmlformats.org/officeDocument/2006/relationships/image" Target="../media/image125.emf"/><Relationship Id="rId5" Type="http://schemas.openxmlformats.org/officeDocument/2006/relationships/image" Target="../media/image126.png"/><Relationship Id="rId6" Type="http://schemas.openxmlformats.org/officeDocument/2006/relationships/image" Target="../media/image17.jpeg"/></Relationships>
</file>

<file path=ppt/slides/_rels/slide6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2.xml"/><Relationship Id="rId3" Type="http://schemas.openxmlformats.org/officeDocument/2006/relationships/hyperlink" Target="https://mundodif.cl/aulavirtual/" TargetMode="External"/><Relationship Id="rId4" Type="http://schemas.openxmlformats.org/officeDocument/2006/relationships/hyperlink" Target="https://mundodif.cl/" TargetMode="External"/><Relationship Id="rId5" Type="http://schemas.openxmlformats.org/officeDocument/2006/relationships/hyperlink" Target="mailto:contacto@mundodiferente.cl" TargetMode="External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hyperlink" Target="https://www.instagram.com/mundo_diferente_capacitacion" TargetMode="External"/><Relationship Id="rId10" Type="http://schemas.openxmlformats.org/officeDocument/2006/relationships/image" Target="../media/image8.png"/><Relationship Id="rId11" Type="http://schemas.openxmlformats.org/officeDocument/2006/relationships/image" Target="../media/image127.png"/><Relationship Id="rId12" Type="http://schemas.openxmlformats.org/officeDocument/2006/relationships/hyperlink" Target="https://wa.me/+56974083352" TargetMode="External"/><Relationship Id="rId13" Type="http://schemas.openxmlformats.org/officeDocument/2006/relationships/image" Target="../media/image128.png"/><Relationship Id="rId14" Type="http://schemas.openxmlformats.org/officeDocument/2006/relationships/hyperlink" Target="https://mundodif.cl/assets/catalogo-mundo-diferente-2026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ítulo 1">
            <a:extLst>
              <a:ext uri="{FF2B5EF4-FFF2-40B4-BE49-F238E27FC236}">
                <a16:creationId xmlns:a16="http://schemas.microsoft.com/office/drawing/2014/main" id="{591FDE82-4B7B-31CE-CD77-0F2FFAA12D3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56415" y="2402842"/>
            <a:ext cx="5829300" cy="298672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s-419" altLang="es-CL" b="1" dirty="0">
                <a:solidFill>
                  <a:srgbClr val="21218A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Mundo Diferente Capacitación</a:t>
            </a:r>
            <a:br>
              <a:rPr lang="es-419" altLang="es-CL" b="1" dirty="0">
                <a:solidFill>
                  <a:srgbClr val="21218A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</a:br>
            <a:r>
              <a:rPr lang="es-419" altLang="es-CL" b="1" dirty="0">
                <a:solidFill>
                  <a:srgbClr val="21218A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(Catálogo </a:t>
            </a:r>
            <a:br>
              <a:rPr lang="es-419" altLang="es-CL" b="1" dirty="0">
                <a:solidFill>
                  <a:srgbClr val="21218A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</a:br>
            <a:r>
              <a:rPr lang="es-419" altLang="es-CL" b="1" dirty="0">
                <a:solidFill>
                  <a:srgbClr val="21218A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de Cursos)</a:t>
            </a:r>
            <a:endParaRPr lang="es-CL" altLang="es-CL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9" name="Google Shape;189;p35">
            <a:extLst>
              <a:ext uri="{FF2B5EF4-FFF2-40B4-BE49-F238E27FC236}">
                <a16:creationId xmlns:a16="http://schemas.microsoft.com/office/drawing/2014/main" id="{F1332C7D-46FB-5876-9505-10BE1BE97DFA}"/>
              </a:ext>
            </a:extLst>
          </p:cNvPr>
          <p:cNvSpPr txBox="1"/>
          <p:nvPr/>
        </p:nvSpPr>
        <p:spPr>
          <a:xfrm>
            <a:off x="409575" y="8645216"/>
            <a:ext cx="6097670" cy="5847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8" tIns="45698" rIns="91418" bIns="45698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CURSOS DISEÑADOS POR CONSULTORES Y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FACILITADORES CERTIFICADOS</a:t>
            </a:r>
            <a:endParaRPr sz="24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36" name="Google Shape;190;p35">
            <a:extLst>
              <a:ext uri="{FF2B5EF4-FFF2-40B4-BE49-F238E27FC236}">
                <a16:creationId xmlns:a16="http://schemas.microsoft.com/office/drawing/2014/main" id="{BBA09079-DAD9-CCAC-0756-992976BD89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6516" y="6011434"/>
            <a:ext cx="4903788" cy="738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8" tIns="45698" rIns="91418" bIns="45698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000000"/>
              </a:buClr>
              <a:buFont typeface="Arial" panose="020B0604020202020204" pitchFamily="34" charset="0"/>
              <a:buNone/>
            </a:pPr>
            <a:r>
              <a:rPr lang="es-419" altLang="es-CL" b="1" dirty="0"/>
              <a:t>Contamos con nuestra propia, poderosa y potenciada plataforma virtual de aprendizaje e-learning LMS-MOODLE </a:t>
            </a:r>
            <a:endParaRPr lang="es-CL" altLang="es-CL" sz="2400" dirty="0"/>
          </a:p>
        </p:txBody>
      </p:sp>
      <p:sp>
        <p:nvSpPr>
          <p:cNvPr id="191" name="Google Shape;191;p35">
            <a:hlinkClick r:id="rId2" action="ppaction://hlinksldjump"/>
            <a:extLst>
              <a:ext uri="{FF2B5EF4-FFF2-40B4-BE49-F238E27FC236}">
                <a16:creationId xmlns:a16="http://schemas.microsoft.com/office/drawing/2014/main" id="{CE9F9857-433D-2379-E9DC-2C5C4790A41C}"/>
              </a:ext>
            </a:extLst>
          </p:cNvPr>
          <p:cNvSpPr/>
          <p:nvPr/>
        </p:nvSpPr>
        <p:spPr>
          <a:xfrm>
            <a:off x="7595107" y="8671371"/>
            <a:ext cx="1554162" cy="398463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/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45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COMENZAR</a:t>
            </a:r>
            <a:endParaRPr sz="86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7FC7BD1-601C-74BC-692B-17283C8D6907}"/>
              </a:ext>
            </a:extLst>
          </p:cNvPr>
          <p:cNvSpPr txBox="1"/>
          <p:nvPr/>
        </p:nvSpPr>
        <p:spPr>
          <a:xfrm>
            <a:off x="1235794" y="7392416"/>
            <a:ext cx="3830626" cy="2862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260" b="1" kern="0" dirty="0">
                <a:latin typeface="Arial"/>
                <a:ea typeface="Arial"/>
                <a:cs typeface="Arial"/>
                <a:sym typeface="Arial"/>
              </a:rPr>
              <a:t>Visita nuestra Aula Virtual LMS-Moodle:   </a:t>
            </a:r>
          </a:p>
        </p:txBody>
      </p:sp>
      <p:sp>
        <p:nvSpPr>
          <p:cNvPr id="15" name="15 CuadroTexto">
            <a:extLst>
              <a:ext uri="{FF2B5EF4-FFF2-40B4-BE49-F238E27FC236}">
                <a16:creationId xmlns:a16="http://schemas.microsoft.com/office/drawing/2014/main" id="{1C975306-BA41-1CF4-D8FA-B87E05C155FD}"/>
              </a:ext>
            </a:extLst>
          </p:cNvPr>
          <p:cNvSpPr txBox="1"/>
          <p:nvPr/>
        </p:nvSpPr>
        <p:spPr>
          <a:xfrm>
            <a:off x="4203615" y="10552597"/>
            <a:ext cx="2968625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200" u="sng" kern="0" dirty="0">
                <a:solidFill>
                  <a:schemeClr val="accent2">
                    <a:lumMod val="75000"/>
                  </a:schemeClr>
                </a:solidFill>
                <a:latin typeface="+mn-lt"/>
                <a:ea typeface="Arial"/>
                <a:cs typeface="Arial"/>
                <a:sym typeface="Arial"/>
              </a:rPr>
              <a:t>https://mundodif.cl/aulavirtual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F3D83CE6-6AA7-84A4-B118-FB924BBA7B87}"/>
              </a:ext>
            </a:extLst>
          </p:cNvPr>
          <p:cNvSpPr/>
          <p:nvPr/>
        </p:nvSpPr>
        <p:spPr>
          <a:xfrm>
            <a:off x="4211550" y="10138262"/>
            <a:ext cx="1770062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100" kern="0" dirty="0">
                <a:solidFill>
                  <a:schemeClr val="accent2">
                    <a:lumMod val="75000"/>
                  </a:schemeClr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mundodif.cl · www.mundodiferente.cl</a:t>
            </a:r>
            <a:endParaRPr lang="es-CL" sz="1100" kern="0" dirty="0">
              <a:solidFill>
                <a:schemeClr val="accent2">
                  <a:lumMod val="7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" name="Rectángulo 4">
            <a:extLst>
              <a:ext uri="{FF2B5EF4-FFF2-40B4-BE49-F238E27FC236}">
                <a16:creationId xmlns:a16="http://schemas.microsoft.com/office/drawing/2014/main" id="{2829F8F0-FC22-8A1D-F4C5-BE5CDD3647C3}"/>
              </a:ext>
            </a:extLst>
          </p:cNvPr>
          <p:cNvSpPr/>
          <p:nvPr/>
        </p:nvSpPr>
        <p:spPr>
          <a:xfrm>
            <a:off x="777875" y="10563712"/>
            <a:ext cx="233194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100" kern="0" dirty="0">
                <a:solidFill>
                  <a:schemeClr val="accent2">
                    <a:lumMod val="7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9 7408 3352 / 9 3373 0744</a:t>
            </a:r>
          </a:p>
        </p:txBody>
      </p:sp>
      <p:sp>
        <p:nvSpPr>
          <p:cNvPr id="18" name="Rectángulo 4">
            <a:extLst>
              <a:ext uri="{FF2B5EF4-FFF2-40B4-BE49-F238E27FC236}">
                <a16:creationId xmlns:a16="http://schemas.microsoft.com/office/drawing/2014/main" id="{56602C89-DC93-9453-98AB-D49D487CBE45}"/>
              </a:ext>
            </a:extLst>
          </p:cNvPr>
          <p:cNvSpPr/>
          <p:nvPr/>
        </p:nvSpPr>
        <p:spPr>
          <a:xfrm>
            <a:off x="2360612" y="11024087"/>
            <a:ext cx="2136775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100" kern="0" dirty="0">
                <a:solidFill>
                  <a:schemeClr val="accent2">
                    <a:lumMod val="75000"/>
                  </a:schemeClr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contacto@mundodiferente.cl</a:t>
            </a:r>
            <a:endParaRPr lang="es-CL" sz="1100" kern="0" dirty="0">
              <a:solidFill>
                <a:schemeClr val="accent2">
                  <a:lumMod val="7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443" name="Imagen 3">
            <a:extLst>
              <a:ext uri="{FF2B5EF4-FFF2-40B4-BE49-F238E27FC236}">
                <a16:creationId xmlns:a16="http://schemas.microsoft.com/office/drawing/2014/main" id="{AABE8218-D0FC-66D0-9D89-3761C60860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06" t="7257" r="17424" b="20123"/>
          <a:stretch>
            <a:fillRect/>
          </a:stretch>
        </p:blipFill>
        <p:spPr bwMode="auto">
          <a:xfrm>
            <a:off x="3800390" y="10082700"/>
            <a:ext cx="322263" cy="35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4" name="Imagen 4">
            <a:extLst>
              <a:ext uri="{FF2B5EF4-FFF2-40B4-BE49-F238E27FC236}">
                <a16:creationId xmlns:a16="http://schemas.microsoft.com/office/drawing/2014/main" id="{CCBB0DAB-FE12-2C1D-5C73-862C681917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t="-5711" r="-10197" b="2"/>
          <a:stretch>
            <a:fillRect/>
          </a:stretch>
        </p:blipFill>
        <p:spPr bwMode="auto">
          <a:xfrm>
            <a:off x="1925645" y="11024087"/>
            <a:ext cx="323850" cy="30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5" name="Imagen 5">
            <a:extLst>
              <a:ext uri="{FF2B5EF4-FFF2-40B4-BE49-F238E27FC236}">
                <a16:creationId xmlns:a16="http://schemas.microsoft.com/office/drawing/2014/main" id="{FD4790F5-5CC7-233D-C5A1-1B323633D0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1" t="-6323" r="5229" b="-4729"/>
          <a:stretch>
            <a:fillRect/>
          </a:stretch>
        </p:blipFill>
        <p:spPr bwMode="auto">
          <a:xfrm>
            <a:off x="3800390" y="10516087"/>
            <a:ext cx="322263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6" name="Imagen 6">
            <a:extLst>
              <a:ext uri="{FF2B5EF4-FFF2-40B4-BE49-F238E27FC236}">
                <a16:creationId xmlns:a16="http://schemas.microsoft.com/office/drawing/2014/main" id="{94A3EC0D-AABD-F8C1-E10B-F66D51E1A2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53" r="22153"/>
          <a:stretch>
            <a:fillRect/>
          </a:stretch>
        </p:blipFill>
        <p:spPr bwMode="auto">
          <a:xfrm>
            <a:off x="409575" y="10482747"/>
            <a:ext cx="311150" cy="30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Rectángulo 4">
            <a:extLst>
              <a:ext uri="{FF2B5EF4-FFF2-40B4-BE49-F238E27FC236}">
                <a16:creationId xmlns:a16="http://schemas.microsoft.com/office/drawing/2014/main" id="{058379BC-8084-9AA9-0379-5598C80F504D}"/>
              </a:ext>
            </a:extLst>
          </p:cNvPr>
          <p:cNvSpPr/>
          <p:nvPr/>
        </p:nvSpPr>
        <p:spPr>
          <a:xfrm>
            <a:off x="698499" y="10101747"/>
            <a:ext cx="251142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100" kern="0" dirty="0">
                <a:solidFill>
                  <a:schemeClr val="accent2">
                    <a:lumMod val="75000"/>
                  </a:schemeClr>
                </a:solidFill>
                <a:latin typeface="Arial"/>
                <a:ea typeface="Arial"/>
                <a:cs typeface="Arial"/>
                <a:sym typeface="Arial"/>
                <a:hlinkClick r:id="rId9"/>
              </a:rPr>
              <a:t>instagram.com/mundo_diferente_capacitacion</a:t>
            </a:r>
            <a:endParaRPr lang="es-CL" sz="1100" kern="0" dirty="0">
              <a:solidFill>
                <a:schemeClr val="accent2">
                  <a:lumMod val="7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449" name="Imagen 37">
            <a:extLst>
              <a:ext uri="{FF2B5EF4-FFF2-40B4-BE49-F238E27FC236}">
                <a16:creationId xmlns:a16="http://schemas.microsoft.com/office/drawing/2014/main" id="{61AB0973-2121-149A-5004-A00A34D92E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79" t="15033" r="15179" b="15033"/>
          <a:stretch>
            <a:fillRect/>
          </a:stretch>
        </p:blipFill>
        <p:spPr bwMode="auto">
          <a:xfrm>
            <a:off x="409578" y="10058887"/>
            <a:ext cx="2508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1" name="Google Shape;185;p35">
            <a:extLst>
              <a:ext uri="{FF2B5EF4-FFF2-40B4-BE49-F238E27FC236}">
                <a16:creationId xmlns:a16="http://schemas.microsoft.com/office/drawing/2014/main" id="{6DC8FF70-5CD1-8ABE-7A75-354AA8182012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30" y="1081977"/>
            <a:ext cx="1595437" cy="69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2" name="Google Shape;186;p35">
            <a:extLst>
              <a:ext uri="{FF2B5EF4-FFF2-40B4-BE49-F238E27FC236}">
                <a16:creationId xmlns:a16="http://schemas.microsoft.com/office/drawing/2014/main" id="{64E168BA-FA6F-9180-F66C-81543A1773D9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9556" y="1068483"/>
            <a:ext cx="140335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15 CuadroTexto">
            <a:extLst>
              <a:ext uri="{FF2B5EF4-FFF2-40B4-BE49-F238E27FC236}">
                <a16:creationId xmlns:a16="http://schemas.microsoft.com/office/drawing/2014/main" id="{B45E38B7-538D-82F3-7CFE-8A0D98574BF6}"/>
              </a:ext>
            </a:extLst>
          </p:cNvPr>
          <p:cNvSpPr txBox="1"/>
          <p:nvPr/>
        </p:nvSpPr>
        <p:spPr>
          <a:xfrm>
            <a:off x="1555038" y="7723504"/>
            <a:ext cx="406716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2000" b="1" u="sng" kern="0" dirty="0">
                <a:solidFill>
                  <a:schemeClr val="accent6">
                    <a:lumMod val="75000"/>
                  </a:schemeClr>
                </a:solidFill>
                <a:latin typeface="+mn-lt"/>
                <a:ea typeface="Arial"/>
                <a:cs typeface="Arial"/>
                <a:sym typeface="Arial"/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https://mundodif.cl/aulavirtual</a:t>
            </a:r>
            <a:r>
              <a:rPr lang="es-CL" sz="2000" b="1" u="sng" kern="0" dirty="0">
                <a:solidFill>
                  <a:schemeClr val="accent6">
                    <a:lumMod val="75000"/>
                  </a:schemeClr>
                </a:solidFill>
                <a:latin typeface="+mn-lt"/>
                <a:ea typeface="Arial"/>
                <a:cs typeface="Arial"/>
                <a:sym typeface="Arial"/>
              </a:rPr>
              <a:t> </a:t>
            </a:r>
            <a:endParaRPr lang="es-CL" b="1" u="sng" kern="0" dirty="0">
              <a:solidFill>
                <a:schemeClr val="accent6">
                  <a:lumMod val="75000"/>
                </a:schemeClr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grpSp>
        <p:nvGrpSpPr>
          <p:cNvPr id="18454" name="Grupo 12">
            <a:extLst>
              <a:ext uri="{FF2B5EF4-FFF2-40B4-BE49-F238E27FC236}">
                <a16:creationId xmlns:a16="http://schemas.microsoft.com/office/drawing/2014/main" id="{FF948B0F-CECD-0917-2263-ECDAC34CCC11}"/>
              </a:ext>
            </a:extLst>
          </p:cNvPr>
          <p:cNvGrpSpPr>
            <a:grpSpLocks/>
          </p:cNvGrpSpPr>
          <p:nvPr/>
        </p:nvGrpSpPr>
        <p:grpSpPr bwMode="auto">
          <a:xfrm>
            <a:off x="-136525" y="0"/>
            <a:ext cx="7107238" cy="12191999"/>
            <a:chOff x="-135859" y="-108074"/>
            <a:chExt cx="7106675" cy="9263949"/>
          </a:xfrm>
        </p:grpSpPr>
        <p:pic>
          <p:nvPicPr>
            <p:cNvPr id="18455" name="Imagen 5">
              <a:extLst>
                <a:ext uri="{FF2B5EF4-FFF2-40B4-BE49-F238E27FC236}">
                  <a16:creationId xmlns:a16="http://schemas.microsoft.com/office/drawing/2014/main" id="{ED7EE3A1-A49B-6FA4-9780-FB5F71E1EE8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3783" y="8760598"/>
              <a:ext cx="7044599" cy="3715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6" name="Imagen 7">
              <a:extLst>
                <a:ext uri="{FF2B5EF4-FFF2-40B4-BE49-F238E27FC236}">
                  <a16:creationId xmlns:a16="http://schemas.microsoft.com/office/drawing/2014/main" id="{F733F2C3-E444-1ED3-3423-4C2AD347220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35859" y="-108074"/>
              <a:ext cx="428685" cy="90620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7" name="Imagen 9">
              <a:extLst>
                <a:ext uri="{FF2B5EF4-FFF2-40B4-BE49-F238E27FC236}">
                  <a16:creationId xmlns:a16="http://schemas.microsoft.com/office/drawing/2014/main" id="{6829FB6B-2489-94AE-37A8-680C07CC1F2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72210" y="-84324"/>
              <a:ext cx="285790" cy="9240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8" name="Imagen 11">
              <a:extLst>
                <a:ext uri="{FF2B5EF4-FFF2-40B4-BE49-F238E27FC236}">
                  <a16:creationId xmlns:a16="http://schemas.microsoft.com/office/drawing/2014/main" id="{B36949D3-C34B-D1F5-B82C-6DB10D0F12B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88071" y="-69718"/>
              <a:ext cx="6931782" cy="3048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CuadroTexto 4">
            <a:hlinkClick r:id="rId18"/>
            <a:extLst>
              <a:ext uri="{FF2B5EF4-FFF2-40B4-BE49-F238E27FC236}">
                <a16:creationId xmlns:a16="http://schemas.microsoft.com/office/drawing/2014/main" id="{7B2A3AD0-F8D0-62EE-48DB-D6AF48F44F4D}"/>
              </a:ext>
            </a:extLst>
          </p:cNvPr>
          <p:cNvSpPr txBox="1"/>
          <p:nvPr/>
        </p:nvSpPr>
        <p:spPr>
          <a:xfrm>
            <a:off x="7234157" y="6488214"/>
            <a:ext cx="2388316" cy="30777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es-CL" dirty="0"/>
              <a:t>Descarga nuestro Catálogo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1C8F6C6-52DC-2286-7E96-F931DC209B0F}"/>
              </a:ext>
            </a:extLst>
          </p:cNvPr>
          <p:cNvSpPr txBox="1"/>
          <p:nvPr/>
        </p:nvSpPr>
        <p:spPr>
          <a:xfrm>
            <a:off x="6995508" y="7115904"/>
            <a:ext cx="3554730" cy="430887"/>
          </a:xfrm>
          <a:prstGeom prst="rect">
            <a:avLst/>
          </a:prstGeom>
          <a:noFill/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wrap="square">
            <a:spAutoFit/>
          </a:bodyPr>
          <a:lstStyle/>
          <a:p>
            <a:r>
              <a:rPr lang="es-CL" sz="1100" dirty="0"/>
              <a:t>https://drive.google.com/file/d/1_jLXbM3xC6_aE9JSBkyUUh10FoVYsafI/view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36">
            <a:extLst>
              <a:ext uri="{FF2B5EF4-FFF2-40B4-BE49-F238E27FC236}">
                <a16:creationId xmlns:a16="http://schemas.microsoft.com/office/drawing/2014/main" id="{72E24B62-9170-EB2E-2B8F-07CAEEEC8859}"/>
              </a:ext>
            </a:extLst>
          </p:cNvPr>
          <p:cNvSpPr txBox="1"/>
          <p:nvPr/>
        </p:nvSpPr>
        <p:spPr>
          <a:xfrm>
            <a:off x="1947866" y="5216525"/>
            <a:ext cx="41275" cy="285750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260" ker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sz="1260" kern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459" name="Google Shape;197;p36">
            <a:extLst>
              <a:ext uri="{FF2B5EF4-FFF2-40B4-BE49-F238E27FC236}">
                <a16:creationId xmlns:a16="http://schemas.microsoft.com/office/drawing/2014/main" id="{879C4090-D6F3-3D58-AAA0-41FC8AFB7E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96966" y="2763841"/>
            <a:ext cx="466407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8" tIns="45698" rIns="91418" bIns="45698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000000"/>
              </a:buClr>
              <a:buFont typeface="Arial" panose="020B0604020202020204" pitchFamily="34" charset="0"/>
              <a:buNone/>
            </a:pPr>
            <a:r>
              <a:rPr lang="es-419" altLang="es-CL" sz="3000" b="1">
                <a:solidFill>
                  <a:srgbClr val="21218A"/>
                </a:solidFill>
              </a:rPr>
              <a:t>Áreas de Capacitación</a:t>
            </a:r>
            <a:endParaRPr lang="es-419" altLang="es-CL" sz="2200" b="1">
              <a:solidFill>
                <a:srgbClr val="FF0000"/>
              </a:solidFill>
            </a:endParaRPr>
          </a:p>
        </p:txBody>
      </p:sp>
      <p:sp>
        <p:nvSpPr>
          <p:cNvPr id="198" name="Google Shape;198;p36">
            <a:hlinkClick r:id="rId3" action="ppaction://hlinksldjump"/>
            <a:extLst>
              <a:ext uri="{FF2B5EF4-FFF2-40B4-BE49-F238E27FC236}">
                <a16:creationId xmlns:a16="http://schemas.microsoft.com/office/drawing/2014/main" id="{0C03B483-9E85-30CE-DBE6-465596C5567C}"/>
              </a:ext>
            </a:extLst>
          </p:cNvPr>
          <p:cNvSpPr/>
          <p:nvPr/>
        </p:nvSpPr>
        <p:spPr>
          <a:xfrm>
            <a:off x="1143000" y="4278313"/>
            <a:ext cx="1511300" cy="111760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260" b="1" kern="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Habilidades Directivas y Competencias Blandas</a:t>
            </a:r>
            <a:endParaRPr sz="1260" b="1" kern="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36">
            <a:hlinkClick r:id="rId4" action="ppaction://hlinksldjump"/>
            <a:extLst>
              <a:ext uri="{FF2B5EF4-FFF2-40B4-BE49-F238E27FC236}">
                <a16:creationId xmlns:a16="http://schemas.microsoft.com/office/drawing/2014/main" id="{E1ABFA55-00FB-5BED-B474-02D35A92857E}"/>
              </a:ext>
            </a:extLst>
          </p:cNvPr>
          <p:cNvSpPr/>
          <p:nvPr/>
        </p:nvSpPr>
        <p:spPr>
          <a:xfrm>
            <a:off x="2794003" y="4278313"/>
            <a:ext cx="1419225" cy="1117600"/>
          </a:xfrm>
          <a:prstGeom prst="roundRect">
            <a:avLst>
              <a:gd name="adj" fmla="val 16667"/>
            </a:avLst>
          </a:prstGeom>
          <a:solidFill>
            <a:srgbClr val="7030A0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260" b="1" kern="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Mejora continua, procesos y calidad</a:t>
            </a:r>
            <a:endParaRPr sz="1260" kern="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p36">
            <a:hlinkClick r:id="rId5" action="ppaction://hlinksldjump"/>
            <a:extLst>
              <a:ext uri="{FF2B5EF4-FFF2-40B4-BE49-F238E27FC236}">
                <a16:creationId xmlns:a16="http://schemas.microsoft.com/office/drawing/2014/main" id="{7C670051-3E97-AB9C-9578-3913F062E5B4}"/>
              </a:ext>
            </a:extLst>
          </p:cNvPr>
          <p:cNvSpPr/>
          <p:nvPr/>
        </p:nvSpPr>
        <p:spPr>
          <a:xfrm>
            <a:off x="4337050" y="4278313"/>
            <a:ext cx="1377950" cy="1117600"/>
          </a:xfrm>
          <a:prstGeom prst="roundRect">
            <a:avLst>
              <a:gd name="adj" fmla="val 16667"/>
            </a:avLst>
          </a:prstGeom>
          <a:solidFill>
            <a:srgbClr val="A9D18E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260" b="1" ker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Ofimática, Informática y Computación</a:t>
            </a:r>
            <a:endParaRPr sz="1260" b="1" kern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p36">
            <a:hlinkClick r:id="rId6" action="ppaction://hlinksldjump"/>
            <a:extLst>
              <a:ext uri="{FF2B5EF4-FFF2-40B4-BE49-F238E27FC236}">
                <a16:creationId xmlns:a16="http://schemas.microsoft.com/office/drawing/2014/main" id="{1426D2FF-DB9D-DBBB-47D9-8CE0F68CD73A}"/>
              </a:ext>
            </a:extLst>
          </p:cNvPr>
          <p:cNvSpPr/>
          <p:nvPr/>
        </p:nvSpPr>
        <p:spPr>
          <a:xfrm>
            <a:off x="1143000" y="5799138"/>
            <a:ext cx="1519238" cy="1116012"/>
          </a:xfrm>
          <a:prstGeom prst="roundRect">
            <a:avLst>
              <a:gd name="adj" fmla="val 16667"/>
            </a:avLst>
          </a:prstGeom>
          <a:solidFill>
            <a:srgbClr val="FFFF85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260" b="1" ker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Idiomas</a:t>
            </a:r>
            <a:endParaRPr sz="1260" kern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2" name="Google Shape;202;p36">
            <a:hlinkClick r:id="rId7" action="ppaction://hlinksldjump"/>
            <a:extLst>
              <a:ext uri="{FF2B5EF4-FFF2-40B4-BE49-F238E27FC236}">
                <a16:creationId xmlns:a16="http://schemas.microsoft.com/office/drawing/2014/main" id="{C6D0F0D1-8137-3712-D2B7-3FEB369747B4}"/>
              </a:ext>
            </a:extLst>
          </p:cNvPr>
          <p:cNvSpPr/>
          <p:nvPr/>
        </p:nvSpPr>
        <p:spPr>
          <a:xfrm>
            <a:off x="2792416" y="5807078"/>
            <a:ext cx="1419225" cy="1116013"/>
          </a:xfrm>
          <a:prstGeom prst="roundRect">
            <a:avLst>
              <a:gd name="adj" fmla="val 16667"/>
            </a:avLst>
          </a:prstGeom>
          <a:solidFill>
            <a:srgbClr val="92D050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260" b="1" ker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Inclusión</a:t>
            </a:r>
            <a:endParaRPr sz="1260" kern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3" name="Google Shape;203;p36">
            <a:hlinkClick r:id="rId8" action="ppaction://hlinksldjump"/>
            <a:extLst>
              <a:ext uri="{FF2B5EF4-FFF2-40B4-BE49-F238E27FC236}">
                <a16:creationId xmlns:a16="http://schemas.microsoft.com/office/drawing/2014/main" id="{D1CBEFF4-B8E4-FB2E-14EB-F42F27B21AAA}"/>
              </a:ext>
            </a:extLst>
          </p:cNvPr>
          <p:cNvSpPr/>
          <p:nvPr/>
        </p:nvSpPr>
        <p:spPr>
          <a:xfrm>
            <a:off x="4337050" y="5807078"/>
            <a:ext cx="1423988" cy="1116013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26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Marketing Digital, Web, RRSS</a:t>
            </a:r>
            <a:endParaRPr sz="126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4" name="Google Shape;204;p36">
            <a:hlinkClick r:id="rId9" action="ppaction://hlinksldjump"/>
            <a:extLst>
              <a:ext uri="{FF2B5EF4-FFF2-40B4-BE49-F238E27FC236}">
                <a16:creationId xmlns:a16="http://schemas.microsoft.com/office/drawing/2014/main" id="{BE0D3568-B09E-7B26-7058-CE570023A7F4}"/>
              </a:ext>
            </a:extLst>
          </p:cNvPr>
          <p:cNvSpPr/>
          <p:nvPr/>
        </p:nvSpPr>
        <p:spPr>
          <a:xfrm>
            <a:off x="3627441" y="7304088"/>
            <a:ext cx="1419225" cy="1117600"/>
          </a:xfrm>
          <a:prstGeom prst="roundRect">
            <a:avLst>
              <a:gd name="adj" fmla="val 16667"/>
            </a:avLst>
          </a:prstGeom>
          <a:solidFill>
            <a:srgbClr val="A6A6A6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260" b="1" ker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Legislación laboral y previsional</a:t>
            </a:r>
            <a:endParaRPr sz="1260" kern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5" name="Google Shape;205;p36">
            <a:hlinkClick r:id="rId10" action="ppaction://hlinksldjump"/>
            <a:extLst>
              <a:ext uri="{FF2B5EF4-FFF2-40B4-BE49-F238E27FC236}">
                <a16:creationId xmlns:a16="http://schemas.microsoft.com/office/drawing/2014/main" id="{8B192CF5-BF0F-6D65-A14A-136BF0E62564}"/>
              </a:ext>
            </a:extLst>
          </p:cNvPr>
          <p:cNvSpPr/>
          <p:nvPr/>
        </p:nvSpPr>
        <p:spPr>
          <a:xfrm>
            <a:off x="1978025" y="7269163"/>
            <a:ext cx="1512888" cy="1116012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26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Excelencia y Servicio al Cliente</a:t>
            </a:r>
            <a:endParaRPr sz="1260" b="1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Google Shape;206;p36">
            <a:extLst>
              <a:ext uri="{FF2B5EF4-FFF2-40B4-BE49-F238E27FC236}">
                <a16:creationId xmlns:a16="http://schemas.microsoft.com/office/drawing/2014/main" id="{D0B7006D-CA72-106E-DADA-A0286395208F}"/>
              </a:ext>
            </a:extLst>
          </p:cNvPr>
          <p:cNvSpPr txBox="1"/>
          <p:nvPr/>
        </p:nvSpPr>
        <p:spPr>
          <a:xfrm>
            <a:off x="1989141" y="3575051"/>
            <a:ext cx="3240087" cy="341312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1" wrap="square" lIns="91418" tIns="45698" rIns="91418" bIns="45698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2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Selecciona tu área de interés</a:t>
            </a:r>
            <a:endParaRPr sz="1260" b="1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" name="Google Shape;185;p35">
            <a:extLst>
              <a:ext uri="{FF2B5EF4-FFF2-40B4-BE49-F238E27FC236}">
                <a16:creationId xmlns:a16="http://schemas.microsoft.com/office/drawing/2014/main" id="{4DA9905C-DB71-FA34-D632-CE4F4D2DCC93}"/>
              </a:ext>
            </a:extLst>
          </p:cNvPr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568328" y="1093788"/>
            <a:ext cx="1597025" cy="690562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6" name="Google Shape;186;p35">
            <a:extLst>
              <a:ext uri="{FF2B5EF4-FFF2-40B4-BE49-F238E27FC236}">
                <a16:creationId xmlns:a16="http://schemas.microsoft.com/office/drawing/2014/main" id="{AD5FF8B0-BA4B-20C1-DEDA-5BA71A1EC3A3}"/>
              </a:ext>
            </a:extLst>
          </p:cNvPr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4704558" y="1271591"/>
            <a:ext cx="1401763" cy="35877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8" name="Título 7">
            <a:extLst>
              <a:ext uri="{FF2B5EF4-FFF2-40B4-BE49-F238E27FC236}">
                <a16:creationId xmlns:a16="http://schemas.microsoft.com/office/drawing/2014/main" id="{BA05A9D0-6A4D-0FEB-82B5-D465179A905B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143001" y="-458788"/>
            <a:ext cx="3432175" cy="369888"/>
          </a:xfrm>
          <a:prstGeom prst="rect">
            <a:avLst/>
          </a:prstGeom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800" b="1" dirty="0">
                <a:sym typeface="Arial"/>
              </a:rPr>
              <a:t>Áreas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n 11">
            <a:extLst>
              <a:ext uri="{FF2B5EF4-FFF2-40B4-BE49-F238E27FC236}">
                <a16:creationId xmlns:a16="http://schemas.microsoft.com/office/drawing/2014/main" id="{1847A92B-27EE-6D3D-8237-3F1347D445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6" y="2871791"/>
            <a:ext cx="5857875" cy="644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4" name="Google Shape;214;p37">
            <a:extLst>
              <a:ext uri="{FF2B5EF4-FFF2-40B4-BE49-F238E27FC236}">
                <a16:creationId xmlns:a16="http://schemas.microsoft.com/office/drawing/2014/main" id="{E66F3639-C520-4048-FC1A-5D466F88A94C}"/>
              </a:ext>
            </a:extLst>
          </p:cNvPr>
          <p:cNvSpPr txBox="1">
            <a:spLocks/>
          </p:cNvSpPr>
          <p:nvPr/>
        </p:nvSpPr>
        <p:spPr>
          <a:xfrm>
            <a:off x="590550" y="1943100"/>
            <a:ext cx="5676900" cy="830952"/>
          </a:xfrm>
          <a:prstGeom prst="rect">
            <a:avLst/>
          </a:prstGeom>
          <a:solidFill>
            <a:srgbClr val="FF6161"/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u="sng" kern="0" dirty="0">
                <a:latin typeface="Arial"/>
                <a:ea typeface="Arial"/>
                <a:cs typeface="Arial"/>
                <a:sym typeface="Arial"/>
              </a:rPr>
              <a:t>ÁREA1</a:t>
            </a:r>
            <a:r>
              <a:rPr lang="es-419" kern="0" dirty="0">
                <a:latin typeface="Arial"/>
                <a:ea typeface="Arial"/>
                <a:cs typeface="Arial"/>
                <a:sym typeface="Arial"/>
              </a:rPr>
              <a:t>: Habilidades Directivas y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kern="0" dirty="0">
                <a:latin typeface="Arial"/>
                <a:ea typeface="Arial"/>
                <a:cs typeface="Arial"/>
                <a:sym typeface="Arial"/>
              </a:rPr>
              <a:t>Competencias Blandas</a:t>
            </a:r>
          </a:p>
        </p:txBody>
      </p:sp>
      <p:sp>
        <p:nvSpPr>
          <p:cNvPr id="215" name="Google Shape;215;p37">
            <a:hlinkClick r:id="rId4" action="ppaction://hlinksldjump"/>
            <a:extLst>
              <a:ext uri="{FF2B5EF4-FFF2-40B4-BE49-F238E27FC236}">
                <a16:creationId xmlns:a16="http://schemas.microsoft.com/office/drawing/2014/main" id="{358F57A2-8F14-5B01-07A5-E6460F6E8E41}"/>
              </a:ext>
            </a:extLst>
          </p:cNvPr>
          <p:cNvSpPr/>
          <p:nvPr/>
        </p:nvSpPr>
        <p:spPr>
          <a:xfrm>
            <a:off x="5703096" y="11383302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accent6">
                    <a:lumMod val="75000"/>
                  </a:schemeClr>
                </a:solidFill>
                <a:latin typeface="Arial Rounded"/>
                <a:ea typeface="Arial Rounded"/>
                <a:cs typeface="Arial Rounded"/>
                <a:sym typeface="Arial Rounded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Volver</a:t>
            </a:r>
            <a:endParaRPr sz="900" kern="0" dirty="0">
              <a:solidFill>
                <a:schemeClr val="accent6">
                  <a:lumMod val="7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" name="Google Shape;214;p37">
            <a:extLst>
              <a:ext uri="{FF2B5EF4-FFF2-40B4-BE49-F238E27FC236}">
                <a16:creationId xmlns:a16="http://schemas.microsoft.com/office/drawing/2014/main" id="{3E5B87B9-1167-E683-AFEB-ED3CB826B24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4841984" y="799169"/>
            <a:ext cx="4686300" cy="369888"/>
          </a:xfrm>
          <a:prstGeom prst="rect">
            <a:avLst/>
          </a:prstGeom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400" b="1" i="0" u="none" strike="noStrike" cap="none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419" sz="1800" dirty="0"/>
              <a:t>1) HABIL DIRECTIVAS</a:t>
            </a:r>
          </a:p>
        </p:txBody>
      </p:sp>
      <p:sp>
        <p:nvSpPr>
          <p:cNvPr id="199" name="Rectángulo: esquinas redondeadas 198">
            <a:extLst>
              <a:ext uri="{FF2B5EF4-FFF2-40B4-BE49-F238E27FC236}">
                <a16:creationId xmlns:a16="http://schemas.microsoft.com/office/drawing/2014/main" id="{84829A58-3EC9-18B9-D032-FB42F8E0E886}"/>
              </a:ext>
            </a:extLst>
          </p:cNvPr>
          <p:cNvSpPr/>
          <p:nvPr/>
        </p:nvSpPr>
        <p:spPr>
          <a:xfrm>
            <a:off x="5484396" y="3674058"/>
            <a:ext cx="783054" cy="248166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201" name="Rectángulo: esquinas redondeadas 200">
            <a:extLst>
              <a:ext uri="{FF2B5EF4-FFF2-40B4-BE49-F238E27FC236}">
                <a16:creationId xmlns:a16="http://schemas.microsoft.com/office/drawing/2014/main" id="{066CCAA0-3371-150C-6077-90D3E93F1482}"/>
              </a:ext>
            </a:extLst>
          </p:cNvPr>
          <p:cNvSpPr/>
          <p:nvPr/>
        </p:nvSpPr>
        <p:spPr>
          <a:xfrm>
            <a:off x="5484397" y="4145765"/>
            <a:ext cx="783054" cy="248166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205" name="Rectángulo: esquinas redondeadas 204">
            <a:extLst>
              <a:ext uri="{FF2B5EF4-FFF2-40B4-BE49-F238E27FC236}">
                <a16:creationId xmlns:a16="http://schemas.microsoft.com/office/drawing/2014/main" id="{B10B1BD6-CB2E-D9BE-46B5-ECFC28067B23}"/>
              </a:ext>
            </a:extLst>
          </p:cNvPr>
          <p:cNvSpPr/>
          <p:nvPr/>
        </p:nvSpPr>
        <p:spPr>
          <a:xfrm>
            <a:off x="5484396" y="4625955"/>
            <a:ext cx="783054" cy="248166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206" name="Rectángulo: esquinas redondeadas 205">
            <a:extLst>
              <a:ext uri="{FF2B5EF4-FFF2-40B4-BE49-F238E27FC236}">
                <a16:creationId xmlns:a16="http://schemas.microsoft.com/office/drawing/2014/main" id="{9C797AEB-022D-C585-F7B9-40BF2CC624CE}"/>
              </a:ext>
            </a:extLst>
          </p:cNvPr>
          <p:cNvSpPr/>
          <p:nvPr/>
        </p:nvSpPr>
        <p:spPr>
          <a:xfrm>
            <a:off x="5484396" y="8903220"/>
            <a:ext cx="783054" cy="248166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208" name="Rectángulo: esquinas redondeadas 207">
            <a:extLst>
              <a:ext uri="{FF2B5EF4-FFF2-40B4-BE49-F238E27FC236}">
                <a16:creationId xmlns:a16="http://schemas.microsoft.com/office/drawing/2014/main" id="{83029AF4-1C5D-DA0D-A725-0F840F88EAA6}"/>
              </a:ext>
            </a:extLst>
          </p:cNvPr>
          <p:cNvSpPr/>
          <p:nvPr/>
        </p:nvSpPr>
        <p:spPr>
          <a:xfrm>
            <a:off x="5484396" y="7966685"/>
            <a:ext cx="783054" cy="248166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209" name="Rectángulo: esquinas redondeadas 208">
            <a:extLst>
              <a:ext uri="{FF2B5EF4-FFF2-40B4-BE49-F238E27FC236}">
                <a16:creationId xmlns:a16="http://schemas.microsoft.com/office/drawing/2014/main" id="{22772FDF-68C5-627B-FA10-E436E93DEC74}"/>
              </a:ext>
            </a:extLst>
          </p:cNvPr>
          <p:cNvSpPr/>
          <p:nvPr/>
        </p:nvSpPr>
        <p:spPr>
          <a:xfrm>
            <a:off x="5484396" y="6994223"/>
            <a:ext cx="783054" cy="248166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210" name="Rectángulo: esquinas redondeadas 209">
            <a:extLst>
              <a:ext uri="{FF2B5EF4-FFF2-40B4-BE49-F238E27FC236}">
                <a16:creationId xmlns:a16="http://schemas.microsoft.com/office/drawing/2014/main" id="{16BC95AB-FEAF-1C1D-3B04-B731E0146156}"/>
              </a:ext>
            </a:extLst>
          </p:cNvPr>
          <p:cNvSpPr/>
          <p:nvPr/>
        </p:nvSpPr>
        <p:spPr>
          <a:xfrm>
            <a:off x="5484396" y="7489704"/>
            <a:ext cx="783054" cy="248166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211" name="Rectángulo: esquinas redondeadas 210">
            <a:extLst>
              <a:ext uri="{FF2B5EF4-FFF2-40B4-BE49-F238E27FC236}">
                <a16:creationId xmlns:a16="http://schemas.microsoft.com/office/drawing/2014/main" id="{D31E6BA5-D912-BB65-E101-94A5F00B57BF}"/>
              </a:ext>
            </a:extLst>
          </p:cNvPr>
          <p:cNvSpPr/>
          <p:nvPr/>
        </p:nvSpPr>
        <p:spPr>
          <a:xfrm>
            <a:off x="5484396" y="6502695"/>
            <a:ext cx="783054" cy="248166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212" name="Rectángulo: esquinas redondeadas 211">
            <a:extLst>
              <a:ext uri="{FF2B5EF4-FFF2-40B4-BE49-F238E27FC236}">
                <a16:creationId xmlns:a16="http://schemas.microsoft.com/office/drawing/2014/main" id="{43780EEF-14A6-BFA5-8DA0-5C9911FAA76B}"/>
              </a:ext>
            </a:extLst>
          </p:cNvPr>
          <p:cNvSpPr/>
          <p:nvPr/>
        </p:nvSpPr>
        <p:spPr>
          <a:xfrm>
            <a:off x="5484396" y="8415091"/>
            <a:ext cx="783054" cy="248166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213" name="Rectángulo: esquinas redondeadas 212">
            <a:extLst>
              <a:ext uri="{FF2B5EF4-FFF2-40B4-BE49-F238E27FC236}">
                <a16:creationId xmlns:a16="http://schemas.microsoft.com/office/drawing/2014/main" id="{987D8CB8-A844-B0FA-A05E-0C8355AAC37C}"/>
              </a:ext>
            </a:extLst>
          </p:cNvPr>
          <p:cNvSpPr/>
          <p:nvPr/>
        </p:nvSpPr>
        <p:spPr>
          <a:xfrm>
            <a:off x="5484396" y="5110143"/>
            <a:ext cx="783054" cy="248166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216" name="Rectángulo: esquinas redondeadas 215">
            <a:extLst>
              <a:ext uri="{FF2B5EF4-FFF2-40B4-BE49-F238E27FC236}">
                <a16:creationId xmlns:a16="http://schemas.microsoft.com/office/drawing/2014/main" id="{321DEB18-62FD-73CE-C295-50BC9306252A}"/>
              </a:ext>
            </a:extLst>
          </p:cNvPr>
          <p:cNvSpPr/>
          <p:nvPr/>
        </p:nvSpPr>
        <p:spPr>
          <a:xfrm>
            <a:off x="5484396" y="5568121"/>
            <a:ext cx="783054" cy="248166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217" name="Rectángulo: esquinas redondeadas 216">
            <a:extLst>
              <a:ext uri="{FF2B5EF4-FFF2-40B4-BE49-F238E27FC236}">
                <a16:creationId xmlns:a16="http://schemas.microsoft.com/office/drawing/2014/main" id="{6A081F5D-2511-BD65-98A7-C9ACF753B038}"/>
              </a:ext>
            </a:extLst>
          </p:cNvPr>
          <p:cNvSpPr/>
          <p:nvPr/>
        </p:nvSpPr>
        <p:spPr>
          <a:xfrm>
            <a:off x="5484396" y="6028138"/>
            <a:ext cx="783054" cy="248166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graphicFrame>
        <p:nvGraphicFramePr>
          <p:cNvPr id="26" name="Tabla 25">
            <a:extLst>
              <a:ext uri="{FF2B5EF4-FFF2-40B4-BE49-F238E27FC236}">
                <a16:creationId xmlns:a16="http://schemas.microsoft.com/office/drawing/2014/main" id="{1922B0C4-4DE0-4E99-ED79-12979FDE5F20}"/>
              </a:ext>
            </a:extLst>
          </p:cNvPr>
          <p:cNvGraphicFramePr>
            <a:graphicFrameLocks noGrp="1"/>
          </p:cNvGraphicFramePr>
          <p:nvPr/>
        </p:nvGraphicFramePr>
        <p:xfrm>
          <a:off x="5392738" y="3632200"/>
          <a:ext cx="965200" cy="5688012"/>
        </p:xfrm>
        <a:graphic>
          <a:graphicData uri="http://schemas.openxmlformats.org/drawingml/2006/table">
            <a:tbl>
              <a:tblPr firstRow="1" bandRow="1">
                <a:tableStyleId>{03FA2144-8BBD-4F8A-BD09-C0236F71E5AA}</a:tableStyleId>
              </a:tblPr>
              <a:tblGrid>
                <a:gridCol w="965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64058">
                <a:tc>
                  <a:txBody>
                    <a:bodyPr/>
                    <a:lstStyle/>
                    <a:p>
                      <a:pPr algn="ctr"/>
                      <a:r>
                        <a:rPr lang="es-CL" sz="1300" dirty="0" err="1">
                          <a:hlinkClick r:id="rId5" action="ppaction://hlinksldjump"/>
                        </a:rPr>
                        <a:t>Com</a:t>
                      </a:r>
                      <a:r>
                        <a:rPr lang="es-CL" sz="1300" dirty="0">
                          <a:hlinkClick r:id="rId5" action="ppaction://hlinksldjump"/>
                        </a:rPr>
                        <a:t> </a:t>
                      </a:r>
                      <a:r>
                        <a:rPr lang="es-CL" sz="1300" dirty="0" err="1">
                          <a:hlinkClick r:id="rId5" action="ppaction://hlinksldjump"/>
                        </a:rPr>
                        <a:t>Ef</a:t>
                      </a:r>
                      <a:endParaRPr lang="es-CL" sz="1300" dirty="0"/>
                    </a:p>
                  </a:txBody>
                  <a:tcPr marL="91378" marR="9137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0574">
                <a:tc>
                  <a:txBody>
                    <a:bodyPr/>
                    <a:lstStyle/>
                    <a:p>
                      <a:pPr algn="ctr"/>
                      <a:r>
                        <a:rPr lang="es-CL" sz="1300" dirty="0">
                          <a:hlinkClick r:id="rId6" action="ppaction://hlinksldjump"/>
                        </a:rPr>
                        <a:t>PAPS</a:t>
                      </a:r>
                      <a:endParaRPr lang="es-CL" sz="1300" dirty="0"/>
                    </a:p>
                  </a:txBody>
                  <a:tcPr marL="91378" marR="9137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0798">
                <a:tc>
                  <a:txBody>
                    <a:bodyPr/>
                    <a:lstStyle/>
                    <a:p>
                      <a:pPr algn="ctr"/>
                      <a:r>
                        <a:rPr lang="es-CL" sz="1300" dirty="0">
                          <a:hlinkClick r:id="rId7" action="ppaction://hlinksldjump"/>
                        </a:rPr>
                        <a:t>Voz</a:t>
                      </a:r>
                      <a:endParaRPr lang="es-CL" sz="1300" dirty="0"/>
                    </a:p>
                  </a:txBody>
                  <a:tcPr marL="91378" marR="9137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0798">
                <a:tc>
                  <a:txBody>
                    <a:bodyPr/>
                    <a:lstStyle/>
                    <a:p>
                      <a:pPr algn="ctr"/>
                      <a:r>
                        <a:rPr lang="es-CL" sz="1300" dirty="0" err="1">
                          <a:hlinkClick r:id="rId5" action="ppaction://hlinksldjump"/>
                        </a:rPr>
                        <a:t>Com</a:t>
                      </a:r>
                      <a:r>
                        <a:rPr lang="es-CL" sz="1300" dirty="0">
                          <a:hlinkClick r:id="rId5" action="ppaction://hlinksldjump"/>
                        </a:rPr>
                        <a:t> </a:t>
                      </a:r>
                      <a:r>
                        <a:rPr lang="es-CL" sz="1300" dirty="0" err="1">
                          <a:hlinkClick r:id="rId5" action="ppaction://hlinksldjump"/>
                        </a:rPr>
                        <a:t>Ef</a:t>
                      </a:r>
                      <a:endParaRPr lang="es-CL" sz="1300" dirty="0"/>
                    </a:p>
                  </a:txBody>
                  <a:tcPr marL="91378" marR="9137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0798">
                <a:tc>
                  <a:txBody>
                    <a:bodyPr/>
                    <a:lstStyle/>
                    <a:p>
                      <a:pPr algn="ctr"/>
                      <a:r>
                        <a:rPr lang="es-CL" sz="1300" dirty="0">
                          <a:hlinkClick r:id="rId8" action="ppaction://hlinksldjump"/>
                        </a:rPr>
                        <a:t>Lid</a:t>
                      </a:r>
                      <a:endParaRPr lang="es-CL" sz="1300" dirty="0"/>
                    </a:p>
                  </a:txBody>
                  <a:tcPr marL="91378" marR="9137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7316">
                <a:tc>
                  <a:txBody>
                    <a:bodyPr/>
                    <a:lstStyle/>
                    <a:p>
                      <a:pPr algn="ctr"/>
                      <a:r>
                        <a:rPr lang="es-CL" sz="1300" dirty="0">
                          <a:hlinkClick r:id="rId8" action="ppaction://hlinksldjump"/>
                        </a:rPr>
                        <a:t>Lid</a:t>
                      </a:r>
                      <a:endParaRPr lang="es-CL" sz="1300" dirty="0"/>
                    </a:p>
                  </a:txBody>
                  <a:tcPr marL="91378" marR="9137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3833">
                <a:tc>
                  <a:txBody>
                    <a:bodyPr/>
                    <a:lstStyle/>
                    <a:p>
                      <a:pPr algn="ctr"/>
                      <a:r>
                        <a:rPr lang="es-CL" sz="1300" dirty="0">
                          <a:hlinkClick r:id="rId9" action="ppaction://hlinksldjump"/>
                        </a:rPr>
                        <a:t>EAD</a:t>
                      </a:r>
                      <a:endParaRPr lang="es-CL" sz="1300" dirty="0"/>
                    </a:p>
                  </a:txBody>
                  <a:tcPr marL="91378" marR="91378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3832">
                <a:tc>
                  <a:txBody>
                    <a:bodyPr/>
                    <a:lstStyle/>
                    <a:p>
                      <a:pPr algn="ctr"/>
                      <a:r>
                        <a:rPr lang="es-CL" sz="1300" dirty="0">
                          <a:hlinkClick r:id="rId9" action="ppaction://hlinksldjump"/>
                        </a:rPr>
                        <a:t>EAD</a:t>
                      </a:r>
                      <a:endParaRPr lang="es-CL" sz="1300" dirty="0"/>
                    </a:p>
                  </a:txBody>
                  <a:tcPr marL="91378" marR="91378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77316">
                <a:tc>
                  <a:txBody>
                    <a:bodyPr/>
                    <a:lstStyle/>
                    <a:p>
                      <a:pPr algn="ctr"/>
                      <a:r>
                        <a:rPr lang="es-CL" sz="1300" dirty="0">
                          <a:hlinkClick r:id="rId10" action="ppaction://hlinksldjump"/>
                        </a:rPr>
                        <a:t>Cambio</a:t>
                      </a:r>
                      <a:endParaRPr lang="es-CL" sz="1300" dirty="0"/>
                    </a:p>
                  </a:txBody>
                  <a:tcPr marL="91378" marR="91378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0798">
                <a:tc>
                  <a:txBody>
                    <a:bodyPr/>
                    <a:lstStyle/>
                    <a:p>
                      <a:pPr algn="ctr"/>
                      <a:r>
                        <a:rPr lang="es-CL" sz="1300" dirty="0">
                          <a:hlinkClick r:id="rId10" action="ppaction://hlinksldjump"/>
                        </a:rPr>
                        <a:t>Cambio</a:t>
                      </a:r>
                      <a:endParaRPr lang="es-CL" sz="1300" dirty="0"/>
                    </a:p>
                  </a:txBody>
                  <a:tcPr marL="91378" marR="91378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77317">
                <a:tc>
                  <a:txBody>
                    <a:bodyPr/>
                    <a:lstStyle/>
                    <a:p>
                      <a:pPr algn="ctr"/>
                      <a:r>
                        <a:rPr lang="es-CL" sz="1300" dirty="0">
                          <a:hlinkClick r:id="rId11" action="ppaction://hlinksldjump"/>
                        </a:rPr>
                        <a:t>Estrés</a:t>
                      </a:r>
                      <a:endParaRPr lang="es-CL" sz="1300" dirty="0"/>
                    </a:p>
                  </a:txBody>
                  <a:tcPr marL="91378" marR="91378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90574">
                <a:tc>
                  <a:txBody>
                    <a:bodyPr/>
                    <a:lstStyle/>
                    <a:p>
                      <a:pPr algn="ctr"/>
                      <a:r>
                        <a:rPr lang="es-CL" sz="1300" dirty="0">
                          <a:hlinkClick r:id="rId11" action="ppaction://hlinksldjump"/>
                        </a:rPr>
                        <a:t>Estrés</a:t>
                      </a:r>
                      <a:endParaRPr lang="es-CL" sz="1300" dirty="0"/>
                    </a:p>
                  </a:txBody>
                  <a:tcPr marL="91378" marR="91378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3" name="CuadroTexto 2">
            <a:extLst>
              <a:ext uri="{FF2B5EF4-FFF2-40B4-BE49-F238E27FC236}">
                <a16:creationId xmlns:a16="http://schemas.microsoft.com/office/drawing/2014/main" id="{74A46709-381A-EB33-AED0-8B9978D59FAC}"/>
              </a:ext>
            </a:extLst>
          </p:cNvPr>
          <p:cNvSpPr txBox="1"/>
          <p:nvPr/>
        </p:nvSpPr>
        <p:spPr>
          <a:xfrm>
            <a:off x="7129463" y="8415338"/>
            <a:ext cx="1722437" cy="368300"/>
          </a:xfrm>
          <a:prstGeom prst="rect">
            <a:avLst/>
          </a:prstGeom>
          <a:solidFill>
            <a:srgbClr val="FF6161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800" kern="0" dirty="0">
                <a:latin typeface="Arial"/>
                <a:ea typeface="Arial"/>
                <a:cs typeface="Arial"/>
                <a:sym typeface="Arial"/>
              </a:rPr>
              <a:t>123-806-2010</a:t>
            </a:r>
          </a:p>
        </p:txBody>
      </p:sp>
      <p:sp>
        <p:nvSpPr>
          <p:cNvPr id="21576" name="CuadroTexto 4">
            <a:extLst>
              <a:ext uri="{FF2B5EF4-FFF2-40B4-BE49-F238E27FC236}">
                <a16:creationId xmlns:a16="http://schemas.microsoft.com/office/drawing/2014/main" id="{4D9E4B7B-6EF3-3D1A-8166-C2F511F23A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41766" y="8397875"/>
            <a:ext cx="966787" cy="230188"/>
          </a:xfrm>
          <a:prstGeom prst="rect">
            <a:avLst/>
          </a:prstGeom>
          <a:solidFill>
            <a:srgbClr val="FF61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Clr>
                <a:srgbClr val="000000"/>
              </a:buClr>
              <a:buFont typeface="Arial" panose="020B0604020202020204" pitchFamily="34" charset="0"/>
              <a:buNone/>
            </a:pPr>
            <a:r>
              <a:rPr lang="es-CL" altLang="es-CL" sz="900" b="1"/>
              <a:t>123-806-2010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2B2F0E8-0D5E-63AB-C24C-55081DB2799D}"/>
              </a:ext>
            </a:extLst>
          </p:cNvPr>
          <p:cNvSpPr txBox="1"/>
          <p:nvPr/>
        </p:nvSpPr>
        <p:spPr>
          <a:xfrm>
            <a:off x="7129463" y="9026526"/>
            <a:ext cx="1563687" cy="339725"/>
          </a:xfrm>
          <a:prstGeom prst="rect">
            <a:avLst/>
          </a:prstGeom>
          <a:solidFill>
            <a:srgbClr val="FF6161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600" b="1" kern="0" dirty="0">
                <a:latin typeface="Calibri" panose="020F0502020204030204" pitchFamily="34" charset="0"/>
                <a:ea typeface="Arial"/>
                <a:cs typeface="Arial"/>
                <a:sym typeface="Arial"/>
              </a:rPr>
              <a:t>123-806-2323</a:t>
            </a:r>
            <a:r>
              <a:rPr lang="es-CL" sz="1600" b="1" kern="0" dirty="0"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pic>
        <p:nvPicPr>
          <p:cNvPr id="21578" name="Imagen 3">
            <a:extLst>
              <a:ext uri="{FF2B5EF4-FFF2-40B4-BE49-F238E27FC236}">
                <a16:creationId xmlns:a16="http://schemas.microsoft.com/office/drawing/2014/main" id="{8A365825-F95C-2915-F79A-85BD95FCA2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159"/>
          <a:stretch>
            <a:fillRect/>
          </a:stretch>
        </p:blipFill>
        <p:spPr bwMode="auto">
          <a:xfrm>
            <a:off x="3937000" y="6942141"/>
            <a:ext cx="971550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79" name="Imagen 4">
            <a:extLst>
              <a:ext uri="{FF2B5EF4-FFF2-40B4-BE49-F238E27FC236}">
                <a16:creationId xmlns:a16="http://schemas.microsoft.com/office/drawing/2014/main" id="{0CFF45DF-7BD8-A394-8789-2B4F790B75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159"/>
          <a:stretch>
            <a:fillRect/>
          </a:stretch>
        </p:blipFill>
        <p:spPr bwMode="auto">
          <a:xfrm>
            <a:off x="3937000" y="5980116"/>
            <a:ext cx="971550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A23B6448-6F71-FC22-9098-417AEDED5531}"/>
              </a:ext>
            </a:extLst>
          </p:cNvPr>
          <p:cNvSpPr txBox="1"/>
          <p:nvPr/>
        </p:nvSpPr>
        <p:spPr>
          <a:xfrm>
            <a:off x="7129463" y="7027863"/>
            <a:ext cx="1722437" cy="646112"/>
          </a:xfrm>
          <a:prstGeom prst="rect">
            <a:avLst/>
          </a:prstGeom>
          <a:solidFill>
            <a:srgbClr val="FF6161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800" kern="0" dirty="0">
                <a:latin typeface="Arial"/>
                <a:ea typeface="Arial"/>
                <a:cs typeface="Arial"/>
                <a:sym typeface="Arial"/>
              </a:rPr>
              <a:t>Reemplazó al 123-805-4809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6685CB92-D858-83D3-41DC-943969E1BDB7}"/>
              </a:ext>
            </a:extLst>
          </p:cNvPr>
          <p:cNvSpPr txBox="1"/>
          <p:nvPr/>
        </p:nvSpPr>
        <p:spPr>
          <a:xfrm>
            <a:off x="3932238" y="3627438"/>
            <a:ext cx="971550" cy="254000"/>
          </a:xfrm>
          <a:prstGeom prst="rect">
            <a:avLst/>
          </a:prstGeom>
          <a:solidFill>
            <a:srgbClr val="FF6161"/>
          </a:solidFill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s-CL" sz="1050" dirty="0">
                <a:latin typeface="Calibri" panose="020F0502020204030204" pitchFamily="34" charset="0"/>
              </a:rPr>
              <a:t>123-806-2010</a:t>
            </a:r>
            <a:r>
              <a:rPr lang="es-CL" sz="1050" dirty="0"/>
              <a:t> 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3F9055B-BC9E-D8E2-2C50-E2D8B79C56B3}"/>
              </a:ext>
            </a:extLst>
          </p:cNvPr>
          <p:cNvSpPr txBox="1"/>
          <p:nvPr/>
        </p:nvSpPr>
        <p:spPr>
          <a:xfrm>
            <a:off x="5011741" y="3630613"/>
            <a:ext cx="325437" cy="254000"/>
          </a:xfrm>
          <a:prstGeom prst="rect">
            <a:avLst/>
          </a:prstGeom>
          <a:solidFill>
            <a:srgbClr val="FF6161"/>
          </a:solidFill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s-CL" sz="1050" dirty="0">
                <a:latin typeface="Calibri" panose="020F0502020204030204" pitchFamily="34" charset="0"/>
              </a:rPr>
              <a:t>40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7133F1E0-B8C7-0DA1-E5E2-C6CB6601BB82}"/>
              </a:ext>
            </a:extLst>
          </p:cNvPr>
          <p:cNvSpPr txBox="1"/>
          <p:nvPr/>
        </p:nvSpPr>
        <p:spPr>
          <a:xfrm>
            <a:off x="7200900" y="3627438"/>
            <a:ext cx="971550" cy="900112"/>
          </a:xfrm>
          <a:prstGeom prst="rect">
            <a:avLst/>
          </a:prstGeom>
          <a:solidFill>
            <a:srgbClr val="FF6161"/>
          </a:solidFill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s-CL" sz="1050" dirty="0">
                <a:latin typeface="Calibri" panose="020F0502020204030204" pitchFamily="34" charset="0"/>
              </a:rPr>
              <a:t>123-806-2010</a:t>
            </a:r>
          </a:p>
          <a:p>
            <a:pPr>
              <a:defRPr/>
            </a:pPr>
            <a:endParaRPr lang="es-CL" sz="1050" dirty="0">
              <a:latin typeface="Calibri" panose="020F0502020204030204" pitchFamily="34" charset="0"/>
            </a:endParaRPr>
          </a:p>
          <a:p>
            <a:pPr>
              <a:defRPr/>
            </a:pPr>
            <a:r>
              <a:rPr lang="es-CL" sz="1050" dirty="0">
                <a:latin typeface="Calibri" panose="020F0502020204030204" pitchFamily="34" charset="0"/>
              </a:rPr>
              <a:t>Reemplazó al </a:t>
            </a:r>
          </a:p>
          <a:p>
            <a:pPr>
              <a:defRPr/>
            </a:pPr>
            <a:r>
              <a:rPr lang="es-CL" sz="1050" dirty="0">
                <a:latin typeface="Calibri" panose="020F0502020204030204" pitchFamily="34" charset="0"/>
              </a:rPr>
              <a:t>123-806-1808</a:t>
            </a:r>
          </a:p>
          <a:p>
            <a:pPr>
              <a:defRPr/>
            </a:pPr>
            <a:r>
              <a:rPr lang="es-CL" sz="1050" dirty="0">
                <a:latin typeface="Calibri" panose="020F0502020204030204" pitchFamily="34" charset="0"/>
              </a:rPr>
              <a:t>(60 horas)</a:t>
            </a:r>
            <a:r>
              <a:rPr lang="es-CL" sz="1050" dirty="0"/>
              <a:t> 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2365215B-9C76-0C05-CD42-9473A9ABF47B}"/>
              </a:ext>
            </a:extLst>
          </p:cNvPr>
          <p:cNvSpPr txBox="1"/>
          <p:nvPr/>
        </p:nvSpPr>
        <p:spPr>
          <a:xfrm>
            <a:off x="8280400" y="3630613"/>
            <a:ext cx="325438" cy="254000"/>
          </a:xfrm>
          <a:prstGeom prst="rect">
            <a:avLst/>
          </a:prstGeom>
          <a:solidFill>
            <a:srgbClr val="FF6161"/>
          </a:solidFill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s-CL" sz="1050" dirty="0">
                <a:latin typeface="Calibri" panose="020F0502020204030204" pitchFamily="34" charset="0"/>
              </a:rPr>
              <a:t>40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79862F3-A0E3-D67C-AF3C-731525EF16F6}"/>
              </a:ext>
            </a:extLst>
          </p:cNvPr>
          <p:cNvSpPr txBox="1"/>
          <p:nvPr/>
        </p:nvSpPr>
        <p:spPr>
          <a:xfrm>
            <a:off x="3932238" y="4094163"/>
            <a:ext cx="971550" cy="254000"/>
          </a:xfrm>
          <a:prstGeom prst="rect">
            <a:avLst/>
          </a:prstGeom>
          <a:solidFill>
            <a:srgbClr val="FF6161"/>
          </a:solidFill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s-CL" sz="1050" dirty="0">
                <a:latin typeface="Calibri" panose="020F0502020204030204" pitchFamily="34" charset="0"/>
              </a:rPr>
              <a:t>123-806-2010</a:t>
            </a:r>
            <a:r>
              <a:rPr lang="es-CL" sz="1050" dirty="0"/>
              <a:t> 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76632BC2-3C85-06DC-DCA4-16C7B8EB2061}"/>
              </a:ext>
            </a:extLst>
          </p:cNvPr>
          <p:cNvSpPr txBox="1"/>
          <p:nvPr/>
        </p:nvSpPr>
        <p:spPr>
          <a:xfrm>
            <a:off x="5011741" y="4097338"/>
            <a:ext cx="325437" cy="254000"/>
          </a:xfrm>
          <a:prstGeom prst="rect">
            <a:avLst/>
          </a:prstGeom>
          <a:solidFill>
            <a:srgbClr val="FF6161"/>
          </a:solidFill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s-CL" sz="1050" dirty="0">
                <a:latin typeface="Calibri" panose="020F0502020204030204" pitchFamily="34" charset="0"/>
              </a:rPr>
              <a:t>40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80CB55D1-C300-C1B6-6AC1-888CBC8F6AE9}"/>
              </a:ext>
            </a:extLst>
          </p:cNvPr>
          <p:cNvSpPr txBox="1"/>
          <p:nvPr/>
        </p:nvSpPr>
        <p:spPr>
          <a:xfrm>
            <a:off x="3932238" y="4551363"/>
            <a:ext cx="971550" cy="254000"/>
          </a:xfrm>
          <a:prstGeom prst="rect">
            <a:avLst/>
          </a:prstGeom>
          <a:solidFill>
            <a:srgbClr val="FF6161"/>
          </a:solidFill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s-CL" sz="1050" dirty="0">
                <a:latin typeface="Calibri" panose="020F0502020204030204" pitchFamily="34" charset="0"/>
              </a:rPr>
              <a:t>123-806-2010</a:t>
            </a:r>
            <a:r>
              <a:rPr lang="es-CL" sz="1050" dirty="0"/>
              <a:t> 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31C2578F-85A7-D6E2-CF64-9BD940BE2019}"/>
              </a:ext>
            </a:extLst>
          </p:cNvPr>
          <p:cNvSpPr txBox="1"/>
          <p:nvPr/>
        </p:nvSpPr>
        <p:spPr>
          <a:xfrm>
            <a:off x="5011741" y="4556125"/>
            <a:ext cx="325437" cy="254000"/>
          </a:xfrm>
          <a:prstGeom prst="rect">
            <a:avLst/>
          </a:prstGeom>
          <a:solidFill>
            <a:srgbClr val="FF6161"/>
          </a:solidFill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s-CL" sz="1050" dirty="0">
                <a:latin typeface="Calibri" panose="020F0502020204030204" pitchFamily="34" charset="0"/>
              </a:rPr>
              <a:t>40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C27E1D37-6E05-5CE4-262F-6C2314417AFA}"/>
              </a:ext>
            </a:extLst>
          </p:cNvPr>
          <p:cNvSpPr txBox="1"/>
          <p:nvPr/>
        </p:nvSpPr>
        <p:spPr>
          <a:xfrm>
            <a:off x="7200900" y="4874121"/>
            <a:ext cx="971550" cy="900112"/>
          </a:xfrm>
          <a:prstGeom prst="rect">
            <a:avLst/>
          </a:prstGeom>
          <a:solidFill>
            <a:srgbClr val="FF6161"/>
          </a:solidFill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s-CL" sz="1050" dirty="0">
                <a:latin typeface="Calibri" panose="020F0502020204030204" pitchFamily="34" charset="0"/>
              </a:rPr>
              <a:t>123-806-1855</a:t>
            </a:r>
          </a:p>
          <a:p>
            <a:pPr>
              <a:defRPr/>
            </a:pPr>
            <a:endParaRPr lang="es-CL" sz="1050" dirty="0">
              <a:latin typeface="Calibri" panose="020F0502020204030204" pitchFamily="34" charset="0"/>
            </a:endParaRPr>
          </a:p>
          <a:p>
            <a:pPr>
              <a:defRPr/>
            </a:pPr>
            <a:r>
              <a:rPr lang="es-CL" sz="1050" b="1" u="sng" dirty="0">
                <a:latin typeface="Calibri" panose="020F0502020204030204" pitchFamily="34" charset="0"/>
              </a:rPr>
              <a:t>Reemplazó al </a:t>
            </a:r>
          </a:p>
          <a:p>
            <a:pPr>
              <a:defRPr/>
            </a:pPr>
            <a:r>
              <a:rPr lang="es-CL" sz="1050" b="1" u="sng" dirty="0">
                <a:latin typeface="Calibri" panose="020F0502020204030204" pitchFamily="34" charset="0"/>
              </a:rPr>
              <a:t>123-805-4809</a:t>
            </a:r>
          </a:p>
          <a:p>
            <a:pPr>
              <a:defRPr/>
            </a:pPr>
            <a:r>
              <a:rPr lang="es-CL" sz="1050" dirty="0">
                <a:latin typeface="Calibri" panose="020F0502020204030204" pitchFamily="34" charset="0"/>
              </a:rPr>
              <a:t>(120 horas)</a:t>
            </a:r>
            <a:endParaRPr lang="es-CL" sz="1050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2CCF341B-080C-D79C-CEB7-4A96412566FF}"/>
              </a:ext>
            </a:extLst>
          </p:cNvPr>
          <p:cNvSpPr txBox="1"/>
          <p:nvPr/>
        </p:nvSpPr>
        <p:spPr>
          <a:xfrm>
            <a:off x="8280400" y="4910137"/>
            <a:ext cx="412750" cy="254000"/>
          </a:xfrm>
          <a:prstGeom prst="rect">
            <a:avLst/>
          </a:prstGeom>
          <a:solidFill>
            <a:srgbClr val="FF6161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es-CL" sz="1050" dirty="0">
                <a:latin typeface="Calibri" panose="020F0502020204030204" pitchFamily="34" charset="0"/>
              </a:rPr>
              <a:t>100</a:t>
            </a:r>
          </a:p>
        </p:txBody>
      </p:sp>
      <p:pic>
        <p:nvPicPr>
          <p:cNvPr id="15" name="Google Shape;185;p35">
            <a:extLst>
              <a:ext uri="{FF2B5EF4-FFF2-40B4-BE49-F238E27FC236}">
                <a16:creationId xmlns:a16="http://schemas.microsoft.com/office/drawing/2014/main" id="{5D66C0A5-7E03-FBC7-0006-E289909AE534}"/>
              </a:ext>
            </a:extLst>
          </p:cNvPr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568328" y="763588"/>
            <a:ext cx="1597025" cy="690562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6" name="Google Shape;186;p35">
            <a:extLst>
              <a:ext uri="{FF2B5EF4-FFF2-40B4-BE49-F238E27FC236}">
                <a16:creationId xmlns:a16="http://schemas.microsoft.com/office/drawing/2014/main" id="{43AD993F-28F2-F2AC-4CF3-7A1551D51382}"/>
              </a:ext>
            </a:extLst>
          </p:cNvPr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4704558" y="941391"/>
            <a:ext cx="1401763" cy="35877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7" name="Imagen 1">
            <a:extLst>
              <a:ext uri="{FF2B5EF4-FFF2-40B4-BE49-F238E27FC236}">
                <a16:creationId xmlns:a16="http://schemas.microsoft.com/office/drawing/2014/main" id="{64191F5B-235B-DB42-21CC-984FD81E5D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2800" y="9559928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" name="Google Shape;220;p38">
            <a:extLst>
              <a:ext uri="{FF2B5EF4-FFF2-40B4-BE49-F238E27FC236}">
                <a16:creationId xmlns:a16="http://schemas.microsoft.com/office/drawing/2014/main" id="{ED5B8E4A-F871-158B-22D6-B6F1BB48A80F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06616" y="2977630"/>
            <a:ext cx="2160587" cy="144145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</p:pic>
      <p:sp>
        <p:nvSpPr>
          <p:cNvPr id="221" name="Google Shape;221;p38">
            <a:extLst>
              <a:ext uri="{FF2B5EF4-FFF2-40B4-BE49-F238E27FC236}">
                <a16:creationId xmlns:a16="http://schemas.microsoft.com/office/drawing/2014/main" id="{8A8867BE-D2E4-3A0C-8D76-DCC102697A97}"/>
              </a:ext>
            </a:extLst>
          </p:cNvPr>
          <p:cNvSpPr txBox="1">
            <a:spLocks/>
          </p:cNvSpPr>
          <p:nvPr/>
        </p:nvSpPr>
        <p:spPr>
          <a:xfrm>
            <a:off x="357188" y="1818075"/>
            <a:ext cx="6208712" cy="830952"/>
          </a:xfrm>
          <a:prstGeom prst="rect">
            <a:avLst/>
          </a:prstGeom>
          <a:solidFill>
            <a:srgbClr val="FF6161"/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kern="0" dirty="0">
                <a:latin typeface="Arial"/>
                <a:ea typeface="Arial"/>
                <a:cs typeface="Arial"/>
                <a:sym typeface="Arial"/>
              </a:rPr>
              <a:t>Comunicación Efectiva y Resolución de Conflictos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1D5793B1-2302-44C5-F1B1-B5F319D5775A}"/>
              </a:ext>
            </a:extLst>
          </p:cNvPr>
          <p:cNvSpPr txBox="1"/>
          <p:nvPr/>
        </p:nvSpPr>
        <p:spPr>
          <a:xfrm>
            <a:off x="515941" y="6852718"/>
            <a:ext cx="5889625" cy="39624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8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  <a:endParaRPr lang="es-CL" sz="1800" kern="0" dirty="0">
              <a:latin typeface="Arial"/>
              <a:ea typeface="Arial"/>
              <a:cs typeface="Arial"/>
              <a:sym typeface="Arial"/>
            </a:endParaRPr>
          </a:p>
          <a:p>
            <a:pPr marL="457198" indent="-457198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8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Fundamentos de la Comunicación Efectiva</a:t>
            </a:r>
          </a:p>
          <a:p>
            <a:pPr marL="457198" indent="-457198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8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Habilidades de Escucha Activa y Empatía</a:t>
            </a:r>
          </a:p>
          <a:p>
            <a:pPr marL="457198" indent="-457198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8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Comunicación Asertiva</a:t>
            </a:r>
          </a:p>
          <a:p>
            <a:pPr marL="457198" indent="-457198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8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Identificación y Gestión de Conflictos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sz="1800" b="1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8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lang="es-CL" sz="1800" kern="0" dirty="0">
              <a:latin typeface="Arial"/>
              <a:ea typeface="Arial"/>
              <a:cs typeface="Arial"/>
              <a:sym typeface="Arial"/>
            </a:endParaRPr>
          </a:p>
          <a:p>
            <a:pPr marL="457198" indent="-457198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8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Identificar la importancia de la comunicación en la interacción de los grupos humanos al interior de la organización.</a:t>
            </a:r>
            <a:endParaRPr lang="es-CL" sz="1800" kern="0" dirty="0">
              <a:latin typeface="Arial"/>
              <a:ea typeface="Arial"/>
              <a:cs typeface="Arial"/>
              <a:sym typeface="Arial"/>
            </a:endParaRPr>
          </a:p>
          <a:p>
            <a:pPr marL="457198" indent="-457198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8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Aplicar técnicas de comunicación efectiva en los equipos de trabajo.</a:t>
            </a:r>
          </a:p>
          <a:p>
            <a:pPr marL="457198" indent="-457198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CL" sz="1800"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557" name="Imagen 5">
            <a:extLst>
              <a:ext uri="{FF2B5EF4-FFF2-40B4-BE49-F238E27FC236}">
                <a16:creationId xmlns:a16="http://schemas.microsoft.com/office/drawing/2014/main" id="{C1B76799-F414-BF24-3D9C-5AE88FC15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41" y="4479405"/>
            <a:ext cx="5953125" cy="208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99A35797-A07D-0B57-528A-0E9C7BF988FE}"/>
              </a:ext>
            </a:extLst>
          </p:cNvPr>
          <p:cNvSpPr/>
          <p:nvPr/>
        </p:nvSpPr>
        <p:spPr>
          <a:xfrm>
            <a:off x="5599116" y="11368088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Título 4">
            <a:extLst>
              <a:ext uri="{FF2B5EF4-FFF2-40B4-BE49-F238E27FC236}">
                <a16:creationId xmlns:a16="http://schemas.microsoft.com/office/drawing/2014/main" id="{55A848F1-7460-B8E0-81A9-B3F8C3A8D38B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2041525" y="1897064"/>
            <a:ext cx="835025" cy="307975"/>
          </a:xfrm>
          <a:prstGeom prst="rect">
            <a:avLst/>
          </a:prstGeom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 err="1">
                <a:sym typeface="Arial"/>
              </a:rPr>
              <a:t>Com</a:t>
            </a:r>
            <a:r>
              <a:rPr lang="es-CL" sz="1400" dirty="0">
                <a:sym typeface="Arial"/>
              </a:rPr>
              <a:t> </a:t>
            </a:r>
            <a:r>
              <a:rPr lang="es-CL" sz="1400" dirty="0" err="1">
                <a:sym typeface="Arial"/>
              </a:rPr>
              <a:t>Ef</a:t>
            </a:r>
            <a:endParaRPr lang="es-CL" sz="1400" dirty="0">
              <a:sym typeface="Arial"/>
            </a:endParaRPr>
          </a:p>
        </p:txBody>
      </p:sp>
      <p:pic>
        <p:nvPicPr>
          <p:cNvPr id="21509" name="Imagen 6">
            <a:extLst>
              <a:ext uri="{FF2B5EF4-FFF2-40B4-BE49-F238E27FC236}">
                <a16:creationId xmlns:a16="http://schemas.microsoft.com/office/drawing/2014/main" id="{FB441904-8A7D-5BB7-ACB9-2A5930C539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43">
            <a:extLst>
              <a:ext uri="{FF2B5EF4-FFF2-40B4-BE49-F238E27FC236}">
                <a16:creationId xmlns:a16="http://schemas.microsoft.com/office/drawing/2014/main" id="{37A128B6-03CD-3F7C-036D-5D89754D09D0}"/>
              </a:ext>
            </a:extLst>
          </p:cNvPr>
          <p:cNvSpPr txBox="1">
            <a:spLocks/>
          </p:cNvSpPr>
          <p:nvPr/>
        </p:nvSpPr>
        <p:spPr>
          <a:xfrm>
            <a:off x="355600" y="1895478"/>
            <a:ext cx="6210300" cy="461963"/>
          </a:xfrm>
          <a:prstGeom prst="rect">
            <a:avLst/>
          </a:prstGeom>
          <a:solidFill>
            <a:srgbClr val="FF6161"/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kern="0" dirty="0">
                <a:latin typeface="Arial"/>
                <a:ea typeface="Arial"/>
                <a:cs typeface="Arial"/>
                <a:sym typeface="Arial"/>
              </a:rPr>
              <a:t>Primeros Auxilios Psicológicos (PAPS)</a:t>
            </a:r>
          </a:p>
        </p:txBody>
      </p:sp>
      <p:sp>
        <p:nvSpPr>
          <p:cNvPr id="268" name="Google Shape;268;p43">
            <a:extLst>
              <a:ext uri="{FF2B5EF4-FFF2-40B4-BE49-F238E27FC236}">
                <a16:creationId xmlns:a16="http://schemas.microsoft.com/office/drawing/2014/main" id="{B5E5ECBC-0E71-B1CA-7800-99D42B3AA60E}"/>
              </a:ext>
            </a:extLst>
          </p:cNvPr>
          <p:cNvSpPr txBox="1"/>
          <p:nvPr/>
        </p:nvSpPr>
        <p:spPr>
          <a:xfrm>
            <a:off x="498475" y="5984875"/>
            <a:ext cx="5924550" cy="3208338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8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  <a:endParaRPr lang="es-CL" sz="1800" kern="0" dirty="0">
              <a:latin typeface="Arial"/>
              <a:ea typeface="Arial"/>
              <a:cs typeface="Arial"/>
              <a:sym typeface="Arial"/>
            </a:endParaRP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8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Fundamentos de los Primeros Auxilios Psicológicos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8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Técnicas de Contención Emocional y Física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8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Identificación de Señales de Crisis y Prevención del Suicidio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8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Comunicación Efectiva en Situaciones de Crisis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419" sz="1800" b="1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8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sz="18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8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Entender la relevancia de la asistencia psicológica inicial en crisis.</a:t>
            </a:r>
            <a:endParaRPr sz="18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8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Aprender a reconocer y responder a señales de angustia emocional.</a:t>
            </a:r>
            <a:endParaRPr sz="18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8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Adquirir técnicas básicas para brindar apoyo y estabilizar psicológicamente a individuos afectados.</a:t>
            </a:r>
            <a:endParaRPr sz="1800"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604" name="Imagen 2">
            <a:extLst>
              <a:ext uri="{FF2B5EF4-FFF2-40B4-BE49-F238E27FC236}">
                <a16:creationId xmlns:a16="http://schemas.microsoft.com/office/drawing/2014/main" id="{859300F3-71A0-BFD9-0A24-453AE4C39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2541591"/>
            <a:ext cx="5918200" cy="170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Imagen 3">
            <a:extLst>
              <a:ext uri="{FF2B5EF4-FFF2-40B4-BE49-F238E27FC236}">
                <a16:creationId xmlns:a16="http://schemas.microsoft.com/office/drawing/2014/main" id="{A0FD9AB8-DB31-985E-EB84-1ABA7D2196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4352928"/>
            <a:ext cx="5988050" cy="150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0990BAE2-E977-6C4E-9367-05E98B8E47C8}"/>
              </a:ext>
            </a:extLst>
          </p:cNvPr>
          <p:cNvSpPr/>
          <p:nvPr/>
        </p:nvSpPr>
        <p:spPr>
          <a:xfrm>
            <a:off x="5622925" y="11368088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EE4F7A9E-2671-C8BE-1E26-B2587C6AECF7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104900" y="1895476"/>
            <a:ext cx="685800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419" sz="1400" b="1" dirty="0">
                <a:solidFill>
                  <a:srgbClr val="21218A"/>
                </a:solidFill>
                <a:sym typeface="Arial"/>
              </a:rPr>
              <a:t>PAPS</a:t>
            </a:r>
            <a:endParaRPr lang="es-CL" sz="1400" dirty="0">
              <a:sym typeface="Arial"/>
            </a:endParaRPr>
          </a:p>
        </p:txBody>
      </p:sp>
      <p:pic>
        <p:nvPicPr>
          <p:cNvPr id="3" name="Imagen 6">
            <a:extLst>
              <a:ext uri="{FF2B5EF4-FFF2-40B4-BE49-F238E27FC236}">
                <a16:creationId xmlns:a16="http://schemas.microsoft.com/office/drawing/2014/main" id="{03C77E00-4A91-DB2F-2B55-52ECE6869C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" name="Google Shape;238;p40">
            <a:extLst>
              <a:ext uri="{FF2B5EF4-FFF2-40B4-BE49-F238E27FC236}">
                <a16:creationId xmlns:a16="http://schemas.microsoft.com/office/drawing/2014/main" id="{91F576AC-3D9F-C04E-8530-360520FE3127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81250" y="2465388"/>
            <a:ext cx="2160588" cy="144145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D9DB0DD6-AF97-79BC-FFF5-81BF90B04EA6}"/>
              </a:ext>
            </a:extLst>
          </p:cNvPr>
          <p:cNvSpPr txBox="1"/>
          <p:nvPr/>
        </p:nvSpPr>
        <p:spPr>
          <a:xfrm>
            <a:off x="361950" y="5692778"/>
            <a:ext cx="6134100" cy="40941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7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7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Dar a conocer conceptos asociados a la voz y su uso profesional.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7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Reconocer la problemática y su repercusión en el ámbito laboral,  salud y calidad de vida.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7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Reconocer factores protectores y de riesgo.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7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Conocer técnicas de autocuidado.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sz="1700" b="1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7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lang="es-CL" sz="1700" kern="0" dirty="0">
              <a:latin typeface="Arial"/>
              <a:ea typeface="Arial"/>
              <a:cs typeface="Arial"/>
              <a:sym typeface="Arial"/>
            </a:endParaRPr>
          </a:p>
          <a:p>
            <a:pPr marL="355600" indent="-355600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7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1. 	Desarrollar la capacidad de los participantes para utilizar su voz de manera eficaz y profesional en diversos contextos</a:t>
            </a:r>
            <a:endParaRPr lang="es-CL" sz="1700" kern="0" dirty="0">
              <a:latin typeface="Arial"/>
              <a:ea typeface="Arial"/>
              <a:cs typeface="Arial"/>
              <a:sym typeface="Arial"/>
            </a:endParaRPr>
          </a:p>
          <a:p>
            <a:pPr marL="355600" indent="-355600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7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2. 	Enseñar a los participantes técnicas avanzadas de cuidado vocal para prevenir lesiones y trastornos asociados al uso excesivo o incorrecto de la voz</a:t>
            </a:r>
            <a:endParaRPr lang="es-CL" sz="1700"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652" name="Imagen 2">
            <a:extLst>
              <a:ext uri="{FF2B5EF4-FFF2-40B4-BE49-F238E27FC236}">
                <a16:creationId xmlns:a16="http://schemas.microsoft.com/office/drawing/2014/main" id="{091794D0-D6B0-98B8-7363-AA0BB21775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" y="4030666"/>
            <a:ext cx="6134100" cy="153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AD510085-0368-D029-B815-43BF80BE3DC7}"/>
              </a:ext>
            </a:extLst>
          </p:cNvPr>
          <p:cNvSpPr/>
          <p:nvPr/>
        </p:nvSpPr>
        <p:spPr>
          <a:xfrm>
            <a:off x="5670550" y="11368088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Título 4">
            <a:extLst>
              <a:ext uri="{FF2B5EF4-FFF2-40B4-BE49-F238E27FC236}">
                <a16:creationId xmlns:a16="http://schemas.microsoft.com/office/drawing/2014/main" id="{F65EDFBD-69EC-05D8-5F13-103E9E79F62F}"/>
              </a:ext>
            </a:extLst>
          </p:cNvPr>
          <p:cNvSpPr>
            <a:spLocks/>
          </p:cNvSpPr>
          <p:nvPr/>
        </p:nvSpPr>
        <p:spPr>
          <a:xfrm>
            <a:off x="349250" y="1916113"/>
            <a:ext cx="6223000" cy="461962"/>
          </a:xfrm>
          <a:prstGeom prst="rect">
            <a:avLst/>
          </a:prstGeom>
          <a:solidFill>
            <a:srgbClr val="FF6161"/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defRPr/>
            </a:pPr>
            <a:r>
              <a:rPr lang="es-419" sz="2400" b="1" kern="0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Cuidado y Uso Profesional de la Voz</a:t>
            </a:r>
            <a:endParaRPr lang="es-CL" sz="2400" b="1" kern="0" dirty="0">
              <a:solidFill>
                <a:srgbClr val="21218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4F1E1722-2304-13B1-4425-0E935FC59520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168400" y="1916114"/>
            <a:ext cx="571500" cy="307975"/>
          </a:xfrm>
          <a:prstGeom prst="rect">
            <a:avLst/>
          </a:prstGeom>
          <a:solidFill>
            <a:srgbClr val="FF6161"/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419" sz="1400" b="1" dirty="0">
                <a:solidFill>
                  <a:srgbClr val="21218A"/>
                </a:solidFill>
                <a:sym typeface="Arial"/>
              </a:rPr>
              <a:t>Voz</a:t>
            </a:r>
            <a:endParaRPr lang="es-CL" sz="1400" dirty="0">
              <a:sym typeface="Arial"/>
            </a:endParaRPr>
          </a:p>
        </p:txBody>
      </p:sp>
      <p:pic>
        <p:nvPicPr>
          <p:cNvPr id="3" name="Imagen 6">
            <a:extLst>
              <a:ext uri="{FF2B5EF4-FFF2-40B4-BE49-F238E27FC236}">
                <a16:creationId xmlns:a16="http://schemas.microsoft.com/office/drawing/2014/main" id="{A8E7187E-AA39-08E2-AA8F-B10AF57B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39">
            <a:extLst>
              <a:ext uri="{FF2B5EF4-FFF2-40B4-BE49-F238E27FC236}">
                <a16:creationId xmlns:a16="http://schemas.microsoft.com/office/drawing/2014/main" id="{2C5E6C22-D9AE-30C3-7427-B3DCBCBBC271}"/>
              </a:ext>
            </a:extLst>
          </p:cNvPr>
          <p:cNvSpPr txBox="1">
            <a:spLocks/>
          </p:cNvSpPr>
          <p:nvPr/>
        </p:nvSpPr>
        <p:spPr>
          <a:xfrm>
            <a:off x="323850" y="1901828"/>
            <a:ext cx="6248400" cy="461963"/>
          </a:xfrm>
          <a:prstGeom prst="rect">
            <a:avLst/>
          </a:prstGeom>
          <a:solidFill>
            <a:srgbClr val="FF6161"/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Liderazgo y Trabajo En Equipo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B1E0C7AF-97E5-0C08-7D2A-42B86A3FBC42}"/>
              </a:ext>
            </a:extLst>
          </p:cNvPr>
          <p:cNvSpPr txBox="1"/>
          <p:nvPr/>
        </p:nvSpPr>
        <p:spPr>
          <a:xfrm>
            <a:off x="384178" y="7094538"/>
            <a:ext cx="6143625" cy="3086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7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AutoNum type="arabicPeriod"/>
              <a:defRPr/>
            </a:pPr>
            <a:r>
              <a:rPr lang="es-CL" sz="17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Principios fundamentales del Liderazgo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AutoNum type="arabicPeriod"/>
              <a:defRPr/>
            </a:pPr>
            <a:r>
              <a:rPr lang="es-CL" sz="17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Orientación y compromiso con los resultados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AutoNum type="arabicPeriod"/>
              <a:defRPr/>
            </a:pPr>
            <a:r>
              <a:rPr lang="es-CL" sz="17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Coordinación efectiva y cumplimiento con impecabilidad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AutoNum type="arabicPeriod"/>
              <a:defRPr/>
            </a:pPr>
            <a:r>
              <a:rPr lang="es-CL" sz="17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Técnicas para el Trabajo en Equipo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sz="1700" b="1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7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lang="es-CL" sz="1700" kern="0" dirty="0">
              <a:latin typeface="Arial"/>
              <a:ea typeface="Arial"/>
              <a:cs typeface="Arial"/>
              <a:sym typeface="Arial"/>
            </a:endParaRPr>
          </a:p>
          <a:p>
            <a:pPr marL="355600" indent="-355600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7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1. 	Identificar estilos de liderazgo para la conducción del equipo de trabajo.</a:t>
            </a:r>
            <a:endParaRPr lang="es-CL" sz="1700" kern="0" dirty="0">
              <a:latin typeface="Arial"/>
              <a:ea typeface="Arial"/>
              <a:cs typeface="Arial"/>
              <a:sym typeface="Arial"/>
            </a:endParaRPr>
          </a:p>
          <a:p>
            <a:pPr marL="355600" indent="-355600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rgbClr val="000000"/>
              </a:buClr>
              <a:buFont typeface="Arial"/>
              <a:buAutoNum type="arabicPeriod" startAt="2"/>
              <a:defRPr/>
            </a:pPr>
            <a:r>
              <a:rPr lang="es-CL" sz="17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Priorizar tareas y objetivos en el equipo de trabajo.</a:t>
            </a:r>
          </a:p>
          <a:p>
            <a:pPr marL="355600" indent="-355600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rgbClr val="000000"/>
              </a:buClr>
              <a:buFont typeface="Arial"/>
              <a:buAutoNum type="arabicPeriod" startAt="2"/>
              <a:defRPr/>
            </a:pPr>
            <a:r>
              <a:rPr lang="es-CL" sz="17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Generar compromisos para el cumplimiento de metas.</a:t>
            </a:r>
            <a:endParaRPr lang="es-CL" sz="1700"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700" name="Imagen 3">
            <a:extLst>
              <a:ext uri="{FF2B5EF4-FFF2-40B4-BE49-F238E27FC236}">
                <a16:creationId xmlns:a16="http://schemas.microsoft.com/office/drawing/2014/main" id="{AB0A9405-632E-37D2-EE51-2DE5FF72BC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38" t="29456" r="34013" b="21043"/>
          <a:stretch>
            <a:fillRect/>
          </a:stretch>
        </p:blipFill>
        <p:spPr bwMode="auto">
          <a:xfrm>
            <a:off x="2463800" y="2509841"/>
            <a:ext cx="2070100" cy="212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Imagen 4">
            <a:extLst>
              <a:ext uri="{FF2B5EF4-FFF2-40B4-BE49-F238E27FC236}">
                <a16:creationId xmlns:a16="http://schemas.microsoft.com/office/drawing/2014/main" id="{0A1B2F45-58CF-BCEB-045D-6F2FEEE01A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91" y="4789491"/>
            <a:ext cx="6143625" cy="214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E586DA30-2B7D-B2A0-28EE-B7F7E1A0F9BE}"/>
              </a:ext>
            </a:extLst>
          </p:cNvPr>
          <p:cNvSpPr/>
          <p:nvPr/>
        </p:nvSpPr>
        <p:spPr>
          <a:xfrm>
            <a:off x="5656266" y="11403013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0466FC71-358D-E071-3517-B3644D74F278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219200" y="1909764"/>
            <a:ext cx="482600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b="1" dirty="0">
                <a:solidFill>
                  <a:srgbClr val="21218A"/>
                </a:solidFill>
                <a:sym typeface="Arial"/>
              </a:rPr>
              <a:t>Lid</a:t>
            </a:r>
            <a:endParaRPr lang="es-CL" sz="1400" dirty="0">
              <a:sym typeface="Arial"/>
            </a:endParaRPr>
          </a:p>
        </p:txBody>
      </p:sp>
      <p:pic>
        <p:nvPicPr>
          <p:cNvPr id="4" name="Imagen 6">
            <a:extLst>
              <a:ext uri="{FF2B5EF4-FFF2-40B4-BE49-F238E27FC236}">
                <a16:creationId xmlns:a16="http://schemas.microsoft.com/office/drawing/2014/main" id="{4E9D9BDE-DF08-4890-2444-A0B5A8E6D1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41">
            <a:extLst>
              <a:ext uri="{FF2B5EF4-FFF2-40B4-BE49-F238E27FC236}">
                <a16:creationId xmlns:a16="http://schemas.microsoft.com/office/drawing/2014/main" id="{7F01E28F-F402-5DB1-33EC-E66192E47747}"/>
              </a:ext>
            </a:extLst>
          </p:cNvPr>
          <p:cNvSpPr txBox="1"/>
          <p:nvPr/>
        </p:nvSpPr>
        <p:spPr>
          <a:xfrm>
            <a:off x="381000" y="1911350"/>
            <a:ext cx="6159500" cy="831850"/>
          </a:xfrm>
          <a:prstGeom prst="rect">
            <a:avLst/>
          </a:prstGeom>
          <a:solidFill>
            <a:srgbClr val="FF6161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kern="0" dirty="0">
                <a:latin typeface="Arial"/>
                <a:ea typeface="Arial"/>
                <a:cs typeface="Arial"/>
                <a:sym typeface="Arial"/>
              </a:rPr>
              <a:t>Liderazgo y Trabajo en Equipo de Alto Desempeño (EAD)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0" name="Google Shape;250;p41">
            <a:extLst>
              <a:ext uri="{FF2B5EF4-FFF2-40B4-BE49-F238E27FC236}">
                <a16:creationId xmlns:a16="http://schemas.microsoft.com/office/drawing/2014/main" id="{DAD8401E-8F4D-B4EF-B3AE-1529B8820870}"/>
              </a:ext>
            </a:extLst>
          </p:cNvPr>
          <p:cNvSpPr txBox="1"/>
          <p:nvPr/>
        </p:nvSpPr>
        <p:spPr>
          <a:xfrm>
            <a:off x="381000" y="7043741"/>
            <a:ext cx="6159500" cy="1817687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7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7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Principios de los equipos de alto desempeño.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7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Habilidades de liderazgo para gestionar equipos eficaces.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7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Estrategias para promover la motivación y el compromiso de los miembros del equipo.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7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Evaluar el desempeño del equipo y aplicar mejoras continuas.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endParaRPr lang="es-CL" sz="17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7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Objetivos:</a:t>
            </a:r>
            <a:endParaRPr sz="1700" kern="0" dirty="0"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7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Capacitar a los colaboradores en la formación y liderazgo de equipos de alto rendimiento, con el fin de potenciar la productividad, la innovación y el bienestar organizacional.</a:t>
            </a:r>
          </a:p>
        </p:txBody>
      </p:sp>
      <p:pic>
        <p:nvPicPr>
          <p:cNvPr id="31748" name="Imagen 1">
            <a:extLst>
              <a:ext uri="{FF2B5EF4-FFF2-40B4-BE49-F238E27FC236}">
                <a16:creationId xmlns:a16="http://schemas.microsoft.com/office/drawing/2014/main" id="{A91AD554-098A-E348-31F5-42EB51AFAA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6" y="4910141"/>
            <a:ext cx="6053137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Imagen 6">
            <a:extLst>
              <a:ext uri="{FF2B5EF4-FFF2-40B4-BE49-F238E27FC236}">
                <a16:creationId xmlns:a16="http://schemas.microsoft.com/office/drawing/2014/main" id="{921F459C-329F-EEA0-17EB-4AEE1AFBD8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66" t="16222" r="5907" b="13850"/>
          <a:stretch>
            <a:fillRect/>
          </a:stretch>
        </p:blipFill>
        <p:spPr bwMode="auto">
          <a:xfrm>
            <a:off x="1778003" y="2876553"/>
            <a:ext cx="3668713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81FE7BE3-7CD1-7FC4-5CA1-4D64466A42C5}"/>
              </a:ext>
            </a:extLst>
          </p:cNvPr>
          <p:cNvSpPr/>
          <p:nvPr/>
        </p:nvSpPr>
        <p:spPr>
          <a:xfrm>
            <a:off x="5651503" y="11328407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751" name="Título 3">
            <a:extLst>
              <a:ext uri="{FF2B5EF4-FFF2-40B4-BE49-F238E27FC236}">
                <a16:creationId xmlns:a16="http://schemas.microsoft.com/office/drawing/2014/main" id="{0715742F-557F-B21E-D3DB-398E38B7DD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-5424484" y="1101722"/>
            <a:ext cx="5829300" cy="6762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anchor="b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s-CL" altLang="es-CL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EAD</a:t>
            </a:r>
          </a:p>
        </p:txBody>
      </p:sp>
      <p:pic>
        <p:nvPicPr>
          <p:cNvPr id="2" name="Imagen 6">
            <a:extLst>
              <a:ext uri="{FF2B5EF4-FFF2-40B4-BE49-F238E27FC236}">
                <a16:creationId xmlns:a16="http://schemas.microsoft.com/office/drawing/2014/main" id="{FFF425C3-F352-CECB-467B-BC25BA8E16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42">
            <a:extLst>
              <a:ext uri="{FF2B5EF4-FFF2-40B4-BE49-F238E27FC236}">
                <a16:creationId xmlns:a16="http://schemas.microsoft.com/office/drawing/2014/main" id="{F383A457-D327-E989-691E-E4604AF96A62}"/>
              </a:ext>
            </a:extLst>
          </p:cNvPr>
          <p:cNvSpPr txBox="1">
            <a:spLocks/>
          </p:cNvSpPr>
          <p:nvPr/>
        </p:nvSpPr>
        <p:spPr>
          <a:xfrm>
            <a:off x="382588" y="1930403"/>
            <a:ext cx="6157912" cy="461963"/>
          </a:xfrm>
          <a:prstGeom prst="rect">
            <a:avLst/>
          </a:prstGeom>
          <a:solidFill>
            <a:srgbClr val="FF6161"/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kern="0" dirty="0">
                <a:latin typeface="Arial"/>
                <a:ea typeface="Arial"/>
                <a:cs typeface="Arial"/>
                <a:sym typeface="Arial"/>
              </a:rPr>
              <a:t>Gestión del Cambio Organizacional</a:t>
            </a:r>
          </a:p>
        </p:txBody>
      </p:sp>
      <p:sp>
        <p:nvSpPr>
          <p:cNvPr id="259" name="Google Shape;259;p42">
            <a:extLst>
              <a:ext uri="{FF2B5EF4-FFF2-40B4-BE49-F238E27FC236}">
                <a16:creationId xmlns:a16="http://schemas.microsoft.com/office/drawing/2014/main" id="{20F5DF34-CD5B-FED4-45C5-894B42650E24}"/>
              </a:ext>
            </a:extLst>
          </p:cNvPr>
          <p:cNvSpPr txBox="1"/>
          <p:nvPr/>
        </p:nvSpPr>
        <p:spPr>
          <a:xfrm>
            <a:off x="382591" y="6340478"/>
            <a:ext cx="6092825" cy="4149725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6" indent="-342906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Fundamentos del cambio organizacional.</a:t>
            </a:r>
          </a:p>
          <a:p>
            <a:pPr marL="342906" indent="-342906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Diagnóstico y planificación del cambio</a:t>
            </a:r>
          </a:p>
          <a:p>
            <a:pPr marL="342906" indent="-342906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Diseño de estrategias de cambio</a:t>
            </a:r>
          </a:p>
          <a:p>
            <a:pPr marL="342906" indent="-342906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Implementación del cambio</a:t>
            </a:r>
          </a:p>
          <a:p>
            <a:pPr marL="342906" indent="-342906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Liderazgo y sostenibilidad del cambio</a:t>
            </a: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Objetivos: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Reconocer y evaluar diferentes estilos de liderazgo que faciliten la dirección efectiva de equipos en entornos de cambio.</a:t>
            </a:r>
            <a:r>
              <a:rPr sz="1600" kern="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Implementar técnicas de liderazgo probadas y estrategias de gestión para fomentar un ambiente de trabajo colaborativo y adaptable al cambio.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796" name="Imagen 2">
            <a:extLst>
              <a:ext uri="{FF2B5EF4-FFF2-40B4-BE49-F238E27FC236}">
                <a16:creationId xmlns:a16="http://schemas.microsoft.com/office/drawing/2014/main" id="{EB0E5C0B-FA5A-DA34-9972-513F137737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87" t="7863" r="3757" b="5945"/>
          <a:stretch>
            <a:fillRect/>
          </a:stretch>
        </p:blipFill>
        <p:spPr bwMode="auto">
          <a:xfrm>
            <a:off x="1874841" y="2486025"/>
            <a:ext cx="2936875" cy="183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Imagen 3">
            <a:extLst>
              <a:ext uri="{FF2B5EF4-FFF2-40B4-BE49-F238E27FC236}">
                <a16:creationId xmlns:a16="http://schemas.microsoft.com/office/drawing/2014/main" id="{619CFFD4-E914-B426-A01A-80C117B05B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91" y="4322763"/>
            <a:ext cx="6040437" cy="211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755DE484-6A91-9515-112E-3804FAD18CB4}"/>
              </a:ext>
            </a:extLst>
          </p:cNvPr>
          <p:cNvSpPr/>
          <p:nvPr/>
        </p:nvSpPr>
        <p:spPr>
          <a:xfrm>
            <a:off x="5734050" y="113760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0DA0B179-EEE5-E5A2-0BFE-464433CB3413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2006600" y="2008189"/>
            <a:ext cx="889000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419" sz="1400" b="1" dirty="0">
                <a:solidFill>
                  <a:srgbClr val="21218A"/>
                </a:solidFill>
                <a:sym typeface="Arial"/>
              </a:rPr>
              <a:t>Cambio</a:t>
            </a:r>
            <a:endParaRPr lang="es-CL" sz="1400" dirty="0">
              <a:sym typeface="Arial"/>
            </a:endParaRPr>
          </a:p>
        </p:txBody>
      </p:sp>
      <p:pic>
        <p:nvPicPr>
          <p:cNvPr id="3" name="Imagen 6">
            <a:extLst>
              <a:ext uri="{FF2B5EF4-FFF2-40B4-BE49-F238E27FC236}">
                <a16:creationId xmlns:a16="http://schemas.microsoft.com/office/drawing/2014/main" id="{FE7C325F-8596-3082-31A8-DB2A1BD33E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44">
            <a:extLst>
              <a:ext uri="{FF2B5EF4-FFF2-40B4-BE49-F238E27FC236}">
                <a16:creationId xmlns:a16="http://schemas.microsoft.com/office/drawing/2014/main" id="{D999F0E5-CC36-4A9C-6D3F-AA23BD472371}"/>
              </a:ext>
            </a:extLst>
          </p:cNvPr>
          <p:cNvSpPr txBox="1">
            <a:spLocks/>
          </p:cNvSpPr>
          <p:nvPr/>
        </p:nvSpPr>
        <p:spPr>
          <a:xfrm>
            <a:off x="431800" y="1955803"/>
            <a:ext cx="6057900" cy="461963"/>
          </a:xfrm>
          <a:prstGeom prst="rect">
            <a:avLst/>
          </a:prstGeom>
          <a:solidFill>
            <a:srgbClr val="FF6161"/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2400" b="1" kern="0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Prevención del Estrés y Mindfulness</a:t>
            </a:r>
            <a:endParaRPr lang="es-CL" sz="16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7" name="Google Shape;277;p44">
            <a:extLst>
              <a:ext uri="{FF2B5EF4-FFF2-40B4-BE49-F238E27FC236}">
                <a16:creationId xmlns:a16="http://schemas.microsoft.com/office/drawing/2014/main" id="{04473136-6AE7-0F4E-0A45-E291084C3D5B}"/>
              </a:ext>
            </a:extLst>
          </p:cNvPr>
          <p:cNvSpPr txBox="1"/>
          <p:nvPr/>
        </p:nvSpPr>
        <p:spPr>
          <a:xfrm>
            <a:off x="431800" y="6864350"/>
            <a:ext cx="6057900" cy="1817688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Integrar herramientas del yoga y la meditación en la rutina laboral diaria.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Reconocer los signos stress físico, y emocional y aprender a prevenirlos a tiempo.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Generar un ambiente laboral positivo y productivo a través de las buenas relaciones interpersonales.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419" sz="1600" b="1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Identificar las causas y síntomas del estrés para su prevención efectiva.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Practicar técnicas de mindfulness para mejorar la concentración y el bienestar emocional.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2630F541-3012-A9BC-9534-8380B8E1019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000" t="30069" r="7333"/>
          <a:stretch/>
        </p:blipFill>
        <p:spPr>
          <a:xfrm>
            <a:off x="1417661" y="2466821"/>
            <a:ext cx="4022678" cy="2177570"/>
          </a:xfrm>
          <a:prstGeom prst="rect">
            <a:avLst/>
          </a:prstGeom>
          <a:effectLst>
            <a:softEdge rad="114300"/>
          </a:effectLst>
        </p:spPr>
      </p:pic>
      <p:pic>
        <p:nvPicPr>
          <p:cNvPr id="35845" name="Imagen 2">
            <a:extLst>
              <a:ext uri="{FF2B5EF4-FFF2-40B4-BE49-F238E27FC236}">
                <a16:creationId xmlns:a16="http://schemas.microsoft.com/office/drawing/2014/main" id="{B837A1E3-43A9-E3EB-5AD3-D84E727411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6" y="4724403"/>
            <a:ext cx="5913437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12757B6C-D8DB-F7AA-E2AC-3350394CD079}"/>
              </a:ext>
            </a:extLst>
          </p:cNvPr>
          <p:cNvSpPr/>
          <p:nvPr/>
        </p:nvSpPr>
        <p:spPr>
          <a:xfrm>
            <a:off x="5525319" y="1143317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F82448CA-B633-CABC-B232-9AED3E55A8B4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612900" y="1965326"/>
            <a:ext cx="774700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b="1" dirty="0">
                <a:solidFill>
                  <a:srgbClr val="21218A"/>
                </a:solidFill>
                <a:sym typeface="Arial"/>
              </a:rPr>
              <a:t>Estrés</a:t>
            </a:r>
            <a:endParaRPr lang="es-CL" sz="1400" dirty="0">
              <a:sym typeface="Arial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EF2B9DF-B4EA-3E21-9F54-25BC2881E3CF}"/>
              </a:ext>
            </a:extLst>
          </p:cNvPr>
          <p:cNvSpPr txBox="1"/>
          <p:nvPr/>
        </p:nvSpPr>
        <p:spPr>
          <a:xfrm>
            <a:off x="4693923" y="6221730"/>
            <a:ext cx="1136805" cy="276954"/>
          </a:xfrm>
          <a:prstGeom prst="rect">
            <a:avLst/>
          </a:prstGeom>
          <a:solidFill>
            <a:srgbClr val="FF6161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none" lIns="91418" tIns="45698" rIns="91418" bIns="45698" rtlCol="0" anchor="t" anchorCtr="0">
            <a:spAutoFit/>
          </a:bodyPr>
          <a:lstStyle/>
          <a:p>
            <a:pPr algn="l"/>
            <a:r>
              <a:rPr lang="es-CL" sz="1200" b="1" dirty="0"/>
              <a:t>123-806-2323</a:t>
            </a:r>
            <a:endParaRPr lang="es-CL" b="1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395842FF-5BBA-A092-F265-D7EE0AD8CB4A}"/>
              </a:ext>
            </a:extLst>
          </p:cNvPr>
          <p:cNvSpPr txBox="1"/>
          <p:nvPr/>
        </p:nvSpPr>
        <p:spPr>
          <a:xfrm>
            <a:off x="7063740" y="6240780"/>
            <a:ext cx="1136805" cy="276954"/>
          </a:xfrm>
          <a:prstGeom prst="rect">
            <a:avLst/>
          </a:prstGeom>
          <a:solidFill>
            <a:srgbClr val="FF6161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none" lIns="91418" tIns="45698" rIns="91418" bIns="45698" rtlCol="0" anchor="t" anchorCtr="0">
            <a:spAutoFit/>
          </a:bodyPr>
          <a:lstStyle/>
          <a:p>
            <a:pPr algn="l"/>
            <a:r>
              <a:rPr lang="es-CL" sz="1200" b="1" dirty="0"/>
              <a:t>123-806-2323</a:t>
            </a:r>
            <a:endParaRPr lang="es-CL" b="1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138ED15-EA9D-8555-5A44-D63BCF767974}"/>
              </a:ext>
            </a:extLst>
          </p:cNvPr>
          <p:cNvSpPr txBox="1"/>
          <p:nvPr/>
        </p:nvSpPr>
        <p:spPr>
          <a:xfrm>
            <a:off x="8328660" y="6240780"/>
            <a:ext cx="721628" cy="276954"/>
          </a:xfrm>
          <a:prstGeom prst="rect">
            <a:avLst/>
          </a:prstGeom>
          <a:solidFill>
            <a:srgbClr val="FF6161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none" lIns="91418" tIns="45698" rIns="91418" bIns="45698" rtlCol="0" anchor="t" anchorCtr="0">
            <a:spAutoFit/>
          </a:bodyPr>
          <a:lstStyle/>
          <a:p>
            <a:pPr algn="l"/>
            <a:r>
              <a:rPr lang="es-CL" sz="1200" b="1" dirty="0"/>
              <a:t>150 </a:t>
            </a:r>
            <a:r>
              <a:rPr lang="es-CL" sz="1200" b="1" dirty="0" err="1"/>
              <a:t>hrs</a:t>
            </a:r>
            <a:endParaRPr lang="es-CL" b="1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69D3E75A-D3B2-1C0F-1E66-F150CCF1848C}"/>
              </a:ext>
            </a:extLst>
          </p:cNvPr>
          <p:cNvSpPr txBox="1"/>
          <p:nvPr/>
        </p:nvSpPr>
        <p:spPr>
          <a:xfrm>
            <a:off x="4693923" y="5631450"/>
            <a:ext cx="1136805" cy="276954"/>
          </a:xfrm>
          <a:prstGeom prst="rect">
            <a:avLst/>
          </a:prstGeom>
          <a:solidFill>
            <a:srgbClr val="FF6161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none" lIns="91418" tIns="45698" rIns="91418" bIns="45698" rtlCol="0" anchor="t" anchorCtr="0">
            <a:spAutoFit/>
          </a:bodyPr>
          <a:lstStyle/>
          <a:p>
            <a:pPr algn="l"/>
            <a:r>
              <a:rPr lang="es-CL" sz="1200" b="1" dirty="0"/>
              <a:t>123-806-2010</a:t>
            </a:r>
            <a:endParaRPr lang="es-CL" b="1" dirty="0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04709A2-0B60-A78F-AC09-EEE46DAD9ACA}"/>
              </a:ext>
            </a:extLst>
          </p:cNvPr>
          <p:cNvSpPr txBox="1"/>
          <p:nvPr/>
        </p:nvSpPr>
        <p:spPr>
          <a:xfrm>
            <a:off x="5928544" y="5631450"/>
            <a:ext cx="354540" cy="276954"/>
          </a:xfrm>
          <a:prstGeom prst="rect">
            <a:avLst/>
          </a:prstGeom>
          <a:solidFill>
            <a:srgbClr val="FF6161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none" lIns="91418" tIns="45698" rIns="91418" bIns="45698" rtlCol="0" anchor="t" anchorCtr="0">
            <a:spAutoFit/>
          </a:bodyPr>
          <a:lstStyle/>
          <a:p>
            <a:pPr algn="l"/>
            <a:r>
              <a:rPr lang="es-CL" sz="1200" b="1" dirty="0"/>
              <a:t>40</a:t>
            </a:r>
            <a:endParaRPr lang="es-CL" b="1" dirty="0"/>
          </a:p>
        </p:txBody>
      </p:sp>
      <p:pic>
        <p:nvPicPr>
          <p:cNvPr id="10" name="Imagen 6">
            <a:extLst>
              <a:ext uri="{FF2B5EF4-FFF2-40B4-BE49-F238E27FC236}">
                <a16:creationId xmlns:a16="http://schemas.microsoft.com/office/drawing/2014/main" id="{23877EDE-052D-7919-F881-F74DFF4B26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214;p37">
            <a:extLst>
              <a:ext uri="{FF2B5EF4-FFF2-40B4-BE49-F238E27FC236}">
                <a16:creationId xmlns:a16="http://schemas.microsoft.com/office/drawing/2014/main" id="{5E1D7653-D42D-56C2-EA69-DDD9706D53AF}"/>
              </a:ext>
            </a:extLst>
          </p:cNvPr>
          <p:cNvSpPr txBox="1"/>
          <p:nvPr/>
        </p:nvSpPr>
        <p:spPr>
          <a:xfrm>
            <a:off x="586740" y="1943100"/>
            <a:ext cx="5684520" cy="831850"/>
          </a:xfrm>
          <a:prstGeom prst="rect">
            <a:avLst/>
          </a:prstGeom>
          <a:solidFill>
            <a:srgbClr val="C7A1E3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u="sng" kern="0" dirty="0">
                <a:latin typeface="Arial"/>
                <a:ea typeface="Arial"/>
                <a:cs typeface="Arial"/>
                <a:sym typeface="Arial"/>
              </a:rPr>
              <a:t>ÁREA2</a:t>
            </a:r>
            <a:r>
              <a:rPr lang="es-419" kern="0" dirty="0"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Mejora Continua, Gestión de Procesos y Calidad</a:t>
            </a:r>
          </a:p>
        </p:txBody>
      </p:sp>
      <p:pic>
        <p:nvPicPr>
          <p:cNvPr id="37891" name="Imagen 6">
            <a:extLst>
              <a:ext uri="{FF2B5EF4-FFF2-40B4-BE49-F238E27FC236}">
                <a16:creationId xmlns:a16="http://schemas.microsoft.com/office/drawing/2014/main" id="{B4F76A6F-DE23-4652-CEDD-6E4C192476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6" y="3032128"/>
            <a:ext cx="5857875" cy="644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2" name="Imagen 1">
            <a:extLst>
              <a:ext uri="{FF2B5EF4-FFF2-40B4-BE49-F238E27FC236}">
                <a16:creationId xmlns:a16="http://schemas.microsoft.com/office/drawing/2014/main" id="{C5BADEB0-EB6F-25FD-FDE8-DA11A73B1E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2800" y="10328275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6FD29AE6-EC5F-F784-A066-188853D11261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894" name="Título 3">
            <a:extLst>
              <a:ext uri="{FF2B5EF4-FFF2-40B4-BE49-F238E27FC236}">
                <a16:creationId xmlns:a16="http://schemas.microsoft.com/office/drawing/2014/main" id="{692E2E04-777D-571E-5F97-5D07FD6E9B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-6700727" y="804096"/>
            <a:ext cx="6511925" cy="8302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anchor="b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s-CL" altLang="es-CL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2) MEJORA CONTÍNUA</a:t>
            </a:r>
          </a:p>
        </p:txBody>
      </p:sp>
      <p:graphicFrame>
        <p:nvGraphicFramePr>
          <p:cNvPr id="8" name="Tabla 7">
            <a:extLst>
              <a:ext uri="{FF2B5EF4-FFF2-40B4-BE49-F238E27FC236}">
                <a16:creationId xmlns:a16="http://schemas.microsoft.com/office/drawing/2014/main" id="{9F5E1131-24A6-FFA4-4A65-98B57205B8B9}"/>
              </a:ext>
            </a:extLst>
          </p:cNvPr>
          <p:cNvGraphicFramePr>
            <a:graphicFrameLocks noGrp="1"/>
          </p:cNvGraphicFramePr>
          <p:nvPr/>
        </p:nvGraphicFramePr>
        <p:xfrm>
          <a:off x="5392738" y="3759200"/>
          <a:ext cx="965200" cy="5721350"/>
        </p:xfrm>
        <a:graphic>
          <a:graphicData uri="http://schemas.openxmlformats.org/drawingml/2006/table">
            <a:tbl>
              <a:tblPr firstRow="1" bandRow="1">
                <a:tableStyleId>{03FA2144-8BBD-4F8A-BD09-C0236F71E5AA}</a:tableStyleId>
              </a:tblPr>
              <a:tblGrid>
                <a:gridCol w="965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66778">
                <a:tc>
                  <a:txBody>
                    <a:bodyPr/>
                    <a:lstStyle/>
                    <a:p>
                      <a:r>
                        <a:rPr lang="es-CL" sz="1300" dirty="0">
                          <a:hlinkClick r:id="rId6" action="ppaction://hlinksldjump"/>
                        </a:rPr>
                        <a:t>Tiempo</a:t>
                      </a:r>
                      <a:endParaRPr lang="es-CL" sz="1300" dirty="0"/>
                    </a:p>
                  </a:txBody>
                  <a:tcPr marL="91378" marR="91378" marT="45723" marB="45723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3449">
                <a:tc>
                  <a:txBody>
                    <a:bodyPr/>
                    <a:lstStyle/>
                    <a:p>
                      <a:r>
                        <a:rPr lang="es-CL" sz="1300" dirty="0">
                          <a:hlinkClick r:id="rId7" action="ppaction://hlinksldjump"/>
                        </a:rPr>
                        <a:t>Mejora</a:t>
                      </a:r>
                      <a:endParaRPr lang="es-CL" sz="1300" dirty="0"/>
                    </a:p>
                  </a:txBody>
                  <a:tcPr marL="91378" marR="91378" marT="45723" marB="45723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3440">
                <a:tc>
                  <a:txBody>
                    <a:bodyPr/>
                    <a:lstStyle/>
                    <a:p>
                      <a:r>
                        <a:rPr lang="es-CL" sz="1300" dirty="0">
                          <a:hlinkClick r:id="rId8" action="ppaction://hlinksldjump"/>
                        </a:rPr>
                        <a:t>LEAN</a:t>
                      </a:r>
                      <a:endParaRPr lang="es-CL" sz="1300" dirty="0"/>
                    </a:p>
                  </a:txBody>
                  <a:tcPr marL="91378" marR="91378" marT="45723" marB="45723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3440">
                <a:tc>
                  <a:txBody>
                    <a:bodyPr/>
                    <a:lstStyle/>
                    <a:p>
                      <a:r>
                        <a:rPr lang="es-CL" sz="1300" dirty="0">
                          <a:hlinkClick r:id="rId9" action="ppaction://hlinksldjump"/>
                        </a:rPr>
                        <a:t>5S</a:t>
                      </a:r>
                      <a:endParaRPr lang="es-CL" sz="1300" dirty="0"/>
                    </a:p>
                  </a:txBody>
                  <a:tcPr marL="91378" marR="91378" marT="45723" marB="45723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3440">
                <a:tc>
                  <a:txBody>
                    <a:bodyPr/>
                    <a:lstStyle/>
                    <a:p>
                      <a:r>
                        <a:rPr lang="es-CL" sz="1300" dirty="0">
                          <a:hlinkClick r:id="rId10" action="ppaction://hlinksldjump"/>
                        </a:rPr>
                        <a:t>Toma</a:t>
                      </a:r>
                      <a:endParaRPr lang="es-CL" sz="1300" dirty="0"/>
                    </a:p>
                  </a:txBody>
                  <a:tcPr marL="91378" marR="91378" marT="45723" marB="45723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0114">
                <a:tc>
                  <a:txBody>
                    <a:bodyPr/>
                    <a:lstStyle/>
                    <a:p>
                      <a:r>
                        <a:rPr lang="es-CL" sz="1300" dirty="0" err="1">
                          <a:hlinkClick r:id="rId11" action="ppaction://hlinksldjump"/>
                        </a:rPr>
                        <a:t>Design</a:t>
                      </a:r>
                      <a:endParaRPr lang="es-CL" sz="1300" dirty="0"/>
                    </a:p>
                  </a:txBody>
                  <a:tcPr marL="91378" marR="91378" marT="45723" marB="45723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6786">
                <a:tc>
                  <a:txBody>
                    <a:bodyPr/>
                    <a:lstStyle/>
                    <a:p>
                      <a:r>
                        <a:rPr lang="es-CL" sz="1300" dirty="0">
                          <a:hlinkClick r:id="rId12" action="ppaction://hlinksldjump"/>
                        </a:rPr>
                        <a:t>IA</a:t>
                      </a:r>
                      <a:endParaRPr lang="es-CL" sz="1300" dirty="0"/>
                    </a:p>
                  </a:txBody>
                  <a:tcPr marL="91378" marR="91378" marT="45723" marB="45723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6785">
                <a:tc>
                  <a:txBody>
                    <a:bodyPr/>
                    <a:lstStyle/>
                    <a:p>
                      <a:r>
                        <a:rPr lang="es-CL" sz="1300" dirty="0">
                          <a:hlinkClick r:id="rId12" action="ppaction://hlinksldjump"/>
                        </a:rPr>
                        <a:t>IA</a:t>
                      </a:r>
                      <a:endParaRPr lang="es-CL" sz="1300" dirty="0"/>
                    </a:p>
                  </a:txBody>
                  <a:tcPr marL="91378" marR="91378" marT="45723" marB="45723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80114">
                <a:tc>
                  <a:txBody>
                    <a:bodyPr/>
                    <a:lstStyle/>
                    <a:p>
                      <a:r>
                        <a:rPr lang="es-CL" sz="1300" dirty="0" err="1">
                          <a:hlinkClick r:id="rId13" action="ppaction://hlinksldjump"/>
                        </a:rPr>
                        <a:t>Planif</a:t>
                      </a:r>
                      <a:endParaRPr lang="es-CL" sz="1300" dirty="0"/>
                    </a:p>
                  </a:txBody>
                  <a:tcPr marL="91378" marR="91378" marT="45723" marB="45723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3440">
                <a:tc>
                  <a:txBody>
                    <a:bodyPr/>
                    <a:lstStyle/>
                    <a:p>
                      <a:r>
                        <a:rPr lang="es-CL" sz="1300" dirty="0" err="1">
                          <a:hlinkClick r:id="rId13" action="ppaction://hlinksldjump"/>
                        </a:rPr>
                        <a:t>Planif</a:t>
                      </a:r>
                      <a:endParaRPr lang="es-CL" sz="1300" dirty="0"/>
                    </a:p>
                  </a:txBody>
                  <a:tcPr marL="91378" marR="91378" marT="45723" marB="45723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80115">
                <a:tc>
                  <a:txBody>
                    <a:bodyPr/>
                    <a:lstStyle/>
                    <a:p>
                      <a:r>
                        <a:rPr lang="es-CL" sz="1300" dirty="0">
                          <a:hlinkClick r:id="rId14" action="ppaction://hlinksldjump"/>
                        </a:rPr>
                        <a:t>Cambio</a:t>
                      </a:r>
                      <a:endParaRPr lang="es-CL" sz="1300" dirty="0"/>
                    </a:p>
                  </a:txBody>
                  <a:tcPr marL="91378" marR="91378" marT="45723" marB="45723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93449">
                <a:tc>
                  <a:txBody>
                    <a:bodyPr/>
                    <a:lstStyle/>
                    <a:p>
                      <a:r>
                        <a:rPr lang="es-CL" sz="1300" dirty="0">
                          <a:hlinkClick r:id="rId14" action="ppaction://hlinksldjump"/>
                        </a:rPr>
                        <a:t>Cambio</a:t>
                      </a:r>
                      <a:endParaRPr lang="es-CL" sz="1300" dirty="0"/>
                    </a:p>
                  </a:txBody>
                  <a:tcPr marL="91378" marR="91378" marT="45723" marB="45723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21" name="Rectángulo: esquinas redondeadas 20">
            <a:extLst>
              <a:ext uri="{FF2B5EF4-FFF2-40B4-BE49-F238E27FC236}">
                <a16:creationId xmlns:a16="http://schemas.microsoft.com/office/drawing/2014/main" id="{BD181451-A64A-DECA-3AE3-9E4C3C85A5C4}"/>
              </a:ext>
            </a:extLst>
          </p:cNvPr>
          <p:cNvSpPr/>
          <p:nvPr/>
        </p:nvSpPr>
        <p:spPr>
          <a:xfrm>
            <a:off x="5475324" y="3822375"/>
            <a:ext cx="795936" cy="24816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22" name="Rectángulo: esquinas redondeadas 21">
            <a:extLst>
              <a:ext uri="{FF2B5EF4-FFF2-40B4-BE49-F238E27FC236}">
                <a16:creationId xmlns:a16="http://schemas.microsoft.com/office/drawing/2014/main" id="{345B3151-928C-A1F0-FCD6-279F9E607182}"/>
              </a:ext>
            </a:extLst>
          </p:cNvPr>
          <p:cNvSpPr/>
          <p:nvPr/>
        </p:nvSpPr>
        <p:spPr>
          <a:xfrm>
            <a:off x="5475325" y="4355042"/>
            <a:ext cx="795936" cy="24816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23" name="Rectángulo: esquinas redondeadas 22">
            <a:extLst>
              <a:ext uri="{FF2B5EF4-FFF2-40B4-BE49-F238E27FC236}">
                <a16:creationId xmlns:a16="http://schemas.microsoft.com/office/drawing/2014/main" id="{8EF6D6CD-9559-E520-611A-B30F07A3B3A7}"/>
              </a:ext>
            </a:extLst>
          </p:cNvPr>
          <p:cNvSpPr/>
          <p:nvPr/>
        </p:nvSpPr>
        <p:spPr>
          <a:xfrm>
            <a:off x="5475324" y="4781257"/>
            <a:ext cx="795936" cy="24816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24" name="Rectángulo: esquinas redondeadas 23">
            <a:extLst>
              <a:ext uri="{FF2B5EF4-FFF2-40B4-BE49-F238E27FC236}">
                <a16:creationId xmlns:a16="http://schemas.microsoft.com/office/drawing/2014/main" id="{FD9B11FB-F3DB-0B9D-1CF5-5E0C47A2C2F0}"/>
              </a:ext>
            </a:extLst>
          </p:cNvPr>
          <p:cNvSpPr/>
          <p:nvPr/>
        </p:nvSpPr>
        <p:spPr>
          <a:xfrm>
            <a:off x="5475324" y="9141072"/>
            <a:ext cx="795936" cy="24816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25" name="Rectángulo: esquinas redondeadas 24">
            <a:extLst>
              <a:ext uri="{FF2B5EF4-FFF2-40B4-BE49-F238E27FC236}">
                <a16:creationId xmlns:a16="http://schemas.microsoft.com/office/drawing/2014/main" id="{88211E80-C0AB-EEFB-63AB-CBAD6BDC9593}"/>
              </a:ext>
            </a:extLst>
          </p:cNvPr>
          <p:cNvSpPr/>
          <p:nvPr/>
        </p:nvSpPr>
        <p:spPr>
          <a:xfrm>
            <a:off x="5475324" y="8153102"/>
            <a:ext cx="795936" cy="24816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AA511E58-50DA-6468-56D4-2C94943BAB63}"/>
              </a:ext>
            </a:extLst>
          </p:cNvPr>
          <p:cNvSpPr/>
          <p:nvPr/>
        </p:nvSpPr>
        <p:spPr>
          <a:xfrm>
            <a:off x="5475324" y="7218740"/>
            <a:ext cx="795936" cy="24816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546CEDD4-66A1-89C0-5E8C-5E0EEAA33284}"/>
              </a:ext>
            </a:extLst>
          </p:cNvPr>
          <p:cNvSpPr/>
          <p:nvPr/>
        </p:nvSpPr>
        <p:spPr>
          <a:xfrm>
            <a:off x="5475324" y="7695171"/>
            <a:ext cx="795936" cy="24816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53F251A4-F5C7-AE67-D2B2-F9EC55355132}"/>
              </a:ext>
            </a:extLst>
          </p:cNvPr>
          <p:cNvSpPr/>
          <p:nvPr/>
        </p:nvSpPr>
        <p:spPr>
          <a:xfrm>
            <a:off x="5475324" y="6727212"/>
            <a:ext cx="795936" cy="24816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81FB77B4-1D04-476E-C7E7-93CFB42C430A}"/>
              </a:ext>
            </a:extLst>
          </p:cNvPr>
          <p:cNvSpPr/>
          <p:nvPr/>
        </p:nvSpPr>
        <p:spPr>
          <a:xfrm>
            <a:off x="5475324" y="8630083"/>
            <a:ext cx="795936" cy="24816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FB7D8861-CB1B-F2D6-3583-C6A8BC3D2893}"/>
              </a:ext>
            </a:extLst>
          </p:cNvPr>
          <p:cNvSpPr/>
          <p:nvPr/>
        </p:nvSpPr>
        <p:spPr>
          <a:xfrm>
            <a:off x="5475324" y="5294020"/>
            <a:ext cx="795936" cy="24816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6275002C-499E-D764-A30D-5E132BD322F1}"/>
              </a:ext>
            </a:extLst>
          </p:cNvPr>
          <p:cNvSpPr/>
          <p:nvPr/>
        </p:nvSpPr>
        <p:spPr>
          <a:xfrm>
            <a:off x="5475324" y="5771048"/>
            <a:ext cx="795936" cy="24816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256" name="Rectángulo: esquinas redondeadas 255">
            <a:extLst>
              <a:ext uri="{FF2B5EF4-FFF2-40B4-BE49-F238E27FC236}">
                <a16:creationId xmlns:a16="http://schemas.microsoft.com/office/drawing/2014/main" id="{5C573373-632A-15F6-62F4-80303308E409}"/>
              </a:ext>
            </a:extLst>
          </p:cNvPr>
          <p:cNvSpPr/>
          <p:nvPr/>
        </p:nvSpPr>
        <p:spPr>
          <a:xfrm>
            <a:off x="5475324" y="6224080"/>
            <a:ext cx="795936" cy="24816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0" name="Google Shape;290;p46">
            <a:extLst>
              <a:ext uri="{FF2B5EF4-FFF2-40B4-BE49-F238E27FC236}">
                <a16:creationId xmlns:a16="http://schemas.microsoft.com/office/drawing/2014/main" id="{FDBD2174-A11D-9790-8DC4-9A623B287DCF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00316" y="2576513"/>
            <a:ext cx="1920875" cy="13462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</p:pic>
      <p:sp>
        <p:nvSpPr>
          <p:cNvPr id="293" name="Google Shape;293;p46">
            <a:extLst>
              <a:ext uri="{FF2B5EF4-FFF2-40B4-BE49-F238E27FC236}">
                <a16:creationId xmlns:a16="http://schemas.microsoft.com/office/drawing/2014/main" id="{44983E6C-1E85-F57E-7A19-756F74DF199B}"/>
              </a:ext>
            </a:extLst>
          </p:cNvPr>
          <p:cNvSpPr txBox="1"/>
          <p:nvPr/>
        </p:nvSpPr>
        <p:spPr>
          <a:xfrm>
            <a:off x="431800" y="6383338"/>
            <a:ext cx="6057900" cy="3852862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 fontScale="92500" lnSpcReduction="10000"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Productividad y desempeño como un recurso clave en el desarrollo del trabajador.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Técnicas de manejo del tiempo en el trabajo diario.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Métodos de planificación que contribuyan al uso del tiempo y mejora de productividad.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Calidad personal y desempeño.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Optimizar el uso del tiempo como recurso por parte de los colaboradores.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Mejorar la eficiencia personal al dominar técnicas de organización y priorización de tareas.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Aumentar la efectividad laboral mediante la planificación estratégica y el uso óptimo de herramientas de gestión del tiempo.</a:t>
            </a: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3DB74AE4-5F2A-8717-53BB-E0FA22F523A6}"/>
              </a:ext>
            </a:extLst>
          </p:cNvPr>
          <p:cNvSpPr txBox="1"/>
          <p:nvPr/>
        </p:nvSpPr>
        <p:spPr>
          <a:xfrm>
            <a:off x="431800" y="1955803"/>
            <a:ext cx="6057900" cy="461963"/>
          </a:xfrm>
          <a:prstGeom prst="rect">
            <a:avLst/>
          </a:prstGeom>
          <a:solidFill>
            <a:srgbClr val="C7A1E3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Administración y Gestión del Tiempo</a:t>
            </a:r>
          </a:p>
        </p:txBody>
      </p:sp>
      <p:pic>
        <p:nvPicPr>
          <p:cNvPr id="39941" name="Imagen 3">
            <a:extLst>
              <a:ext uri="{FF2B5EF4-FFF2-40B4-BE49-F238E27FC236}">
                <a16:creationId xmlns:a16="http://schemas.microsoft.com/office/drawing/2014/main" id="{D18FAFC7-B240-968E-5005-4AF94EFAD8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3" y="4081466"/>
            <a:ext cx="6107113" cy="210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FF36FDDF-5567-3B28-F378-D5AA2FEB9A3A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E575EF30-9194-3799-F13D-3C7A93EE9592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230313" y="1955801"/>
            <a:ext cx="811213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ym typeface="Arial"/>
              </a:rPr>
              <a:t>Tiempo</a:t>
            </a:r>
          </a:p>
        </p:txBody>
      </p:sp>
      <p:pic>
        <p:nvPicPr>
          <p:cNvPr id="4" name="Imagen 6">
            <a:extLst>
              <a:ext uri="{FF2B5EF4-FFF2-40B4-BE49-F238E27FC236}">
                <a16:creationId xmlns:a16="http://schemas.microsoft.com/office/drawing/2014/main" id="{5E4F7CC1-B493-DF3F-B220-C63A2CCFC6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50">
            <a:extLst>
              <a:ext uri="{FF2B5EF4-FFF2-40B4-BE49-F238E27FC236}">
                <a16:creationId xmlns:a16="http://schemas.microsoft.com/office/drawing/2014/main" id="{093458A2-8102-A1FC-8C81-04801F59C75C}"/>
              </a:ext>
            </a:extLst>
          </p:cNvPr>
          <p:cNvSpPr txBox="1"/>
          <p:nvPr/>
        </p:nvSpPr>
        <p:spPr>
          <a:xfrm>
            <a:off x="403228" y="6938966"/>
            <a:ext cx="6080125" cy="3297237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Introducción a la mejora continua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Identificación de oportunidades de mejora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Diseño de soluciones y planificación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Implementación del plan de mejora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Evaluación, seguimiento e iteración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Sostenibilidad de la mejora continua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Objetivos: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Capacitar en metodologías de mejora continua para optimizar procesos laborales. Fomentar una cultura de innovación y adaptabilidad en el entorno de trabajo.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D370E06A-FC29-FAEF-4392-679F7C3E45FD}"/>
              </a:ext>
            </a:extLst>
          </p:cNvPr>
          <p:cNvSpPr txBox="1"/>
          <p:nvPr/>
        </p:nvSpPr>
        <p:spPr>
          <a:xfrm>
            <a:off x="431800" y="1955803"/>
            <a:ext cx="6057900" cy="461963"/>
          </a:xfrm>
          <a:prstGeom prst="rect">
            <a:avLst/>
          </a:prstGeom>
          <a:solidFill>
            <a:srgbClr val="C7A1E3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Mejora Continua en el Entorno Laboral</a:t>
            </a:r>
          </a:p>
        </p:txBody>
      </p:sp>
      <p:pic>
        <p:nvPicPr>
          <p:cNvPr id="41988" name="Imagen 4">
            <a:extLst>
              <a:ext uri="{FF2B5EF4-FFF2-40B4-BE49-F238E27FC236}">
                <a16:creationId xmlns:a16="http://schemas.microsoft.com/office/drawing/2014/main" id="{2B4E1F2A-163F-4D65-63E9-EE6B88C591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650" y="4629150"/>
            <a:ext cx="6108700" cy="210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7AF41641-6F1A-2A72-599E-D4A3BCEAE4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4757" y="2526303"/>
            <a:ext cx="3888486" cy="2102949"/>
          </a:xfrm>
          <a:prstGeom prst="rect">
            <a:avLst/>
          </a:prstGeom>
          <a:effectLst>
            <a:softEdge rad="215900"/>
          </a:effectLst>
        </p:spPr>
      </p:pic>
      <p:sp>
        <p:nvSpPr>
          <p:cNvPr id="3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91347353-E5DB-E172-897C-603670FB9886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Título 3">
            <a:extLst>
              <a:ext uri="{FF2B5EF4-FFF2-40B4-BE49-F238E27FC236}">
                <a16:creationId xmlns:a16="http://schemas.microsoft.com/office/drawing/2014/main" id="{476D9B0A-BED5-41ED-DEA1-41CD28704BEF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998663" y="2116139"/>
            <a:ext cx="919163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ym typeface="Arial"/>
              </a:rPr>
              <a:t>Mejora</a:t>
            </a:r>
          </a:p>
        </p:txBody>
      </p:sp>
      <p:pic>
        <p:nvPicPr>
          <p:cNvPr id="5" name="Imagen 6">
            <a:extLst>
              <a:ext uri="{FF2B5EF4-FFF2-40B4-BE49-F238E27FC236}">
                <a16:creationId xmlns:a16="http://schemas.microsoft.com/office/drawing/2014/main" id="{526299D3-142E-EE6D-163C-8E59E48C63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52">
            <a:extLst>
              <a:ext uri="{FF2B5EF4-FFF2-40B4-BE49-F238E27FC236}">
                <a16:creationId xmlns:a16="http://schemas.microsoft.com/office/drawing/2014/main" id="{267E8A1C-527F-A70A-56B1-B91745C8BD37}"/>
              </a:ext>
            </a:extLst>
          </p:cNvPr>
          <p:cNvSpPr txBox="1"/>
          <p:nvPr/>
        </p:nvSpPr>
        <p:spPr>
          <a:xfrm>
            <a:off x="412753" y="6823075"/>
            <a:ext cx="6022975" cy="3524250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Introducción a la Mejora de Proceso y Metodología LEAN &amp; KAIZEN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Bases LEAN para la Mejora de Procesos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Gestión del Desempeño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VSM (Mapeo Cadena de Valor) 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ACR ( Análisis de Causa Raíz)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Adquirir los principios fundamentales de la metodología LEAN para la optimización de procesos.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Capacitar en la aplicación práctica de herramientas LEAN para incrementar la eficiencia y reducir desperdicios.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D73DAD5A-C33B-7B63-2086-3A66CE789CBE}"/>
              </a:ext>
            </a:extLst>
          </p:cNvPr>
          <p:cNvSpPr txBox="1"/>
          <p:nvPr/>
        </p:nvSpPr>
        <p:spPr>
          <a:xfrm>
            <a:off x="431800" y="1955800"/>
            <a:ext cx="6057900" cy="831850"/>
          </a:xfrm>
          <a:prstGeom prst="rect">
            <a:avLst/>
          </a:prstGeom>
          <a:solidFill>
            <a:srgbClr val="C7A1E3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Metodología LEAN para mejora de Procesos</a:t>
            </a:r>
          </a:p>
        </p:txBody>
      </p:sp>
      <p:pic>
        <p:nvPicPr>
          <p:cNvPr id="44036" name="Imagen 3">
            <a:extLst>
              <a:ext uri="{FF2B5EF4-FFF2-40B4-BE49-F238E27FC236}">
                <a16:creationId xmlns:a16="http://schemas.microsoft.com/office/drawing/2014/main" id="{318081AF-DE2B-50E0-915C-A4883FEC6B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2178" y="2919416"/>
            <a:ext cx="2524125" cy="169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7" name="Imagen 4">
            <a:extLst>
              <a:ext uri="{FF2B5EF4-FFF2-40B4-BE49-F238E27FC236}">
                <a16:creationId xmlns:a16="http://schemas.microsoft.com/office/drawing/2014/main" id="{D3F05E83-9EB2-4C76-96DB-04E3A4F18C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4679950"/>
            <a:ext cx="6032500" cy="207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7A9A55A9-8694-8D8C-36E6-69FA91EE929A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Título 3">
            <a:extLst>
              <a:ext uri="{FF2B5EF4-FFF2-40B4-BE49-F238E27FC236}">
                <a16:creationId xmlns:a16="http://schemas.microsoft.com/office/drawing/2014/main" id="{A230A13A-87CF-FBBF-D1B7-08D4EDA614F3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998663" y="2116139"/>
            <a:ext cx="1447800" cy="307975"/>
          </a:xfrm>
          <a:prstGeom prst="rect">
            <a:avLst/>
          </a:prstGeom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CL" sz="1400" dirty="0"/>
              <a:t>LEAN</a:t>
            </a:r>
          </a:p>
        </p:txBody>
      </p:sp>
      <p:pic>
        <p:nvPicPr>
          <p:cNvPr id="4" name="Imagen 6">
            <a:extLst>
              <a:ext uri="{FF2B5EF4-FFF2-40B4-BE49-F238E27FC236}">
                <a16:creationId xmlns:a16="http://schemas.microsoft.com/office/drawing/2014/main" id="{37DC4018-F6A3-AF5D-4AF5-0BFB542D0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51">
            <a:extLst>
              <a:ext uri="{FF2B5EF4-FFF2-40B4-BE49-F238E27FC236}">
                <a16:creationId xmlns:a16="http://schemas.microsoft.com/office/drawing/2014/main" id="{10A53688-D11C-2156-A37E-C14CD01411CA}"/>
              </a:ext>
            </a:extLst>
          </p:cNvPr>
          <p:cNvSpPr txBox="1"/>
          <p:nvPr/>
        </p:nvSpPr>
        <p:spPr>
          <a:xfrm>
            <a:off x="374650" y="6938966"/>
            <a:ext cx="6108700" cy="3386137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Mejora Continua Bajo el Enfoque LEAN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Generalidades de las 5S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Beneficios de la Metodología 5S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Mejora Focalizada con 5S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Kaizen</a:t>
            </a: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Aspectos Básicos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Metodología SCRUM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419" sz="1600" b="1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Dominar los principios y aplicaciones de la Metodología 5S.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Implementar eficazmente las 5S para optimizar el entorno laboral.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41584A3E-DF5D-3BAB-9019-E423AF6572DC}"/>
              </a:ext>
            </a:extLst>
          </p:cNvPr>
          <p:cNvSpPr txBox="1"/>
          <p:nvPr/>
        </p:nvSpPr>
        <p:spPr>
          <a:xfrm>
            <a:off x="431800" y="1955803"/>
            <a:ext cx="6057900" cy="461963"/>
          </a:xfrm>
          <a:prstGeom prst="rect">
            <a:avLst/>
          </a:prstGeom>
          <a:solidFill>
            <a:srgbClr val="C7A1E3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Metodología 5S para Mejora Continua</a:t>
            </a:r>
          </a:p>
        </p:txBody>
      </p:sp>
      <p:pic>
        <p:nvPicPr>
          <p:cNvPr id="46084" name="Imagen 3">
            <a:extLst>
              <a:ext uri="{FF2B5EF4-FFF2-40B4-BE49-F238E27FC236}">
                <a16:creationId xmlns:a16="http://schemas.microsoft.com/office/drawing/2014/main" id="{4A25E8DD-ED33-D9F4-A589-DCAAEDEAC4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750" y="2509838"/>
            <a:ext cx="3492500" cy="1903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5" name="Imagen 4">
            <a:extLst>
              <a:ext uri="{FF2B5EF4-FFF2-40B4-BE49-F238E27FC236}">
                <a16:creationId xmlns:a16="http://schemas.microsoft.com/office/drawing/2014/main" id="{0E55B1EC-BB49-3602-D5BE-37C10FB34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650" y="4538666"/>
            <a:ext cx="6108700" cy="210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C05B7E51-A387-7F7B-AE6B-41E1D7AED483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Título 3">
            <a:extLst>
              <a:ext uri="{FF2B5EF4-FFF2-40B4-BE49-F238E27FC236}">
                <a16:creationId xmlns:a16="http://schemas.microsoft.com/office/drawing/2014/main" id="{5B6CFE09-ADFB-0306-6D11-6243FE3A0FF1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998663" y="2116139"/>
            <a:ext cx="1447800" cy="307975"/>
          </a:xfrm>
          <a:prstGeom prst="rect">
            <a:avLst/>
          </a:prstGeom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CL" sz="1400" dirty="0"/>
              <a:t>5S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C4F4D558-2A93-6876-97DC-976121473872}"/>
              </a:ext>
            </a:extLst>
          </p:cNvPr>
          <p:cNvSpPr txBox="1"/>
          <p:nvPr/>
        </p:nvSpPr>
        <p:spPr>
          <a:xfrm>
            <a:off x="-1116807" y="2186782"/>
            <a:ext cx="704850" cy="307777"/>
          </a:xfrm>
          <a:prstGeom prst="rect">
            <a:avLst/>
          </a:prstGeom>
          <a:solidFill>
            <a:srgbClr val="FF6161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wrap="square">
            <a:spAutoFit/>
          </a:bodyPr>
          <a:lstStyle/>
          <a:p>
            <a:r>
              <a:rPr lang="es-CL" dirty="0"/>
              <a:t> 02-04</a:t>
            </a:r>
          </a:p>
        </p:txBody>
      </p:sp>
      <p:pic>
        <p:nvPicPr>
          <p:cNvPr id="4" name="Imagen 6">
            <a:extLst>
              <a:ext uri="{FF2B5EF4-FFF2-40B4-BE49-F238E27FC236}">
                <a16:creationId xmlns:a16="http://schemas.microsoft.com/office/drawing/2014/main" id="{9F94F547-4890-DBB3-320F-A18E234C78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9" name="Google Shape;299;p47">
            <a:extLst>
              <a:ext uri="{FF2B5EF4-FFF2-40B4-BE49-F238E27FC236}">
                <a16:creationId xmlns:a16="http://schemas.microsoft.com/office/drawing/2014/main" id="{77E33FC6-7556-D0BD-152C-D98BF08879DD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63813" y="2968625"/>
            <a:ext cx="1441450" cy="144145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</p:pic>
      <p:sp>
        <p:nvSpPr>
          <p:cNvPr id="302" name="Google Shape;302;p47">
            <a:extLst>
              <a:ext uri="{FF2B5EF4-FFF2-40B4-BE49-F238E27FC236}">
                <a16:creationId xmlns:a16="http://schemas.microsoft.com/office/drawing/2014/main" id="{821B93FD-AE0D-871F-42D7-0A7B3B64F58D}"/>
              </a:ext>
            </a:extLst>
          </p:cNvPr>
          <p:cNvSpPr txBox="1"/>
          <p:nvPr/>
        </p:nvSpPr>
        <p:spPr>
          <a:xfrm>
            <a:off x="431800" y="6938963"/>
            <a:ext cx="6057900" cy="2779712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 fontScale="92500" lnSpcReduction="10000"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Técnicas para identificación de problemas y soluciones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Herramientas de planificación estratégica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Proceso de toma de decisiones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Técnicas de toma de decisiones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419" sz="1600" b="1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Mejorar las habilidades de análisis crítico para la toma de decisiones informadas.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Dominar técnicas de solución de problemas en contextos variados.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275;p44">
            <a:extLst>
              <a:ext uri="{FF2B5EF4-FFF2-40B4-BE49-F238E27FC236}">
                <a16:creationId xmlns:a16="http://schemas.microsoft.com/office/drawing/2014/main" id="{6F94A6F4-0B38-9053-4EC1-D994CBF88E0B}"/>
              </a:ext>
            </a:extLst>
          </p:cNvPr>
          <p:cNvSpPr txBox="1"/>
          <p:nvPr/>
        </p:nvSpPr>
        <p:spPr>
          <a:xfrm>
            <a:off x="431800" y="1955800"/>
            <a:ext cx="6057900" cy="831850"/>
          </a:xfrm>
          <a:prstGeom prst="rect">
            <a:avLst/>
          </a:prstGeom>
          <a:solidFill>
            <a:srgbClr val="C7A1E3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Toma de Decisiones y Resolución de Problemas</a:t>
            </a:r>
          </a:p>
        </p:txBody>
      </p:sp>
      <p:pic>
        <p:nvPicPr>
          <p:cNvPr id="48133" name="Imagen 4">
            <a:extLst>
              <a:ext uri="{FF2B5EF4-FFF2-40B4-BE49-F238E27FC236}">
                <a16:creationId xmlns:a16="http://schemas.microsoft.com/office/drawing/2014/main" id="{C82220EE-5F24-64A8-BD8A-065A2A8509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4608516"/>
            <a:ext cx="6057900" cy="208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FF7290D6-1C41-BCF3-4A6D-4EC7B65D50E6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Título 3">
            <a:extLst>
              <a:ext uri="{FF2B5EF4-FFF2-40B4-BE49-F238E27FC236}">
                <a16:creationId xmlns:a16="http://schemas.microsoft.com/office/drawing/2014/main" id="{551FDD82-B556-3672-CE4B-A65577F3BC0E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020763" y="1955801"/>
            <a:ext cx="754063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CL" sz="1400" dirty="0"/>
              <a:t>Toma</a:t>
            </a:r>
          </a:p>
        </p:txBody>
      </p:sp>
      <p:pic>
        <p:nvPicPr>
          <p:cNvPr id="5" name="Imagen 6">
            <a:extLst>
              <a:ext uri="{FF2B5EF4-FFF2-40B4-BE49-F238E27FC236}">
                <a16:creationId xmlns:a16="http://schemas.microsoft.com/office/drawing/2014/main" id="{D3C831DD-B212-8E69-DE40-B7355DEEF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" name="Google Shape;308;p48">
            <a:extLst>
              <a:ext uri="{FF2B5EF4-FFF2-40B4-BE49-F238E27FC236}">
                <a16:creationId xmlns:a16="http://schemas.microsoft.com/office/drawing/2014/main" id="{97DDF921-9CA5-ED24-4D4D-E07DF905B4E3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59000" y="2522538"/>
            <a:ext cx="2603500" cy="146526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</p:pic>
      <p:sp>
        <p:nvSpPr>
          <p:cNvPr id="311" name="Google Shape;311;p48">
            <a:extLst>
              <a:ext uri="{FF2B5EF4-FFF2-40B4-BE49-F238E27FC236}">
                <a16:creationId xmlns:a16="http://schemas.microsoft.com/office/drawing/2014/main" id="{B4823FB0-15CC-FE07-D29B-E0993B93F528}"/>
              </a:ext>
            </a:extLst>
          </p:cNvPr>
          <p:cNvSpPr txBox="1"/>
          <p:nvPr/>
        </p:nvSpPr>
        <p:spPr>
          <a:xfrm>
            <a:off x="447678" y="6618288"/>
            <a:ext cx="6042025" cy="3535362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 lnSpcReduction="10000"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Impacto de la innovación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Fundamentos de </a:t>
            </a:r>
            <a:r>
              <a:rPr lang="es-CL" sz="1600" kern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Design</a:t>
            </a: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s-CL" sz="1600" kern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Thinking</a:t>
            </a:r>
            <a:endParaRPr lang="es-CL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 importancia y aplicación de las metodologías para la innovación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Proceso de </a:t>
            </a:r>
            <a:r>
              <a:rPr lang="es-CL" sz="1600" kern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Design</a:t>
            </a: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s-CL" sz="1600" kern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Thinking</a:t>
            </a:r>
            <a:endParaRPr lang="es-CL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Las competencias como palanca de innovación empresarial.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419" sz="1600" b="1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Comprender y aplicar las etapas del proceso de </a:t>
            </a:r>
            <a:r>
              <a:rPr lang="es-419" sz="1600" kern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Design</a:t>
            </a: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s-419" sz="1600" kern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Thinking</a:t>
            </a: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Fomentar la creatividad y la colaboración para generar soluciones innovadoras.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E6D3A2CB-D1A8-2258-15A3-E3F9AFE429E9}"/>
              </a:ext>
            </a:extLst>
          </p:cNvPr>
          <p:cNvSpPr txBox="1"/>
          <p:nvPr/>
        </p:nvSpPr>
        <p:spPr>
          <a:xfrm>
            <a:off x="431800" y="1955803"/>
            <a:ext cx="6057900" cy="461963"/>
          </a:xfrm>
          <a:prstGeom prst="rect">
            <a:avLst/>
          </a:prstGeom>
          <a:solidFill>
            <a:srgbClr val="C7A1E3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kern="0" dirty="0" err="1">
                <a:latin typeface="Arial"/>
                <a:ea typeface="Arial"/>
                <a:cs typeface="Arial"/>
                <a:sym typeface="Arial"/>
              </a:rPr>
              <a:t>Design</a:t>
            </a: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s-CL" kern="0" dirty="0" err="1">
                <a:latin typeface="Arial"/>
                <a:ea typeface="Arial"/>
                <a:cs typeface="Arial"/>
                <a:sym typeface="Arial"/>
              </a:rPr>
              <a:t>Thinking</a:t>
            </a: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 Para la Innovación</a:t>
            </a:r>
          </a:p>
        </p:txBody>
      </p:sp>
      <p:pic>
        <p:nvPicPr>
          <p:cNvPr id="50181" name="Imagen 2">
            <a:extLst>
              <a:ext uri="{FF2B5EF4-FFF2-40B4-BE49-F238E27FC236}">
                <a16:creationId xmlns:a16="http://schemas.microsoft.com/office/drawing/2014/main" id="{3B81CBB4-62B2-2789-11CA-ED0B968BF8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3" y="4213228"/>
            <a:ext cx="6042025" cy="207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17718ABC-E2FD-11FB-470F-7C61C5068475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Título 3">
            <a:extLst>
              <a:ext uri="{FF2B5EF4-FFF2-40B4-BE49-F238E27FC236}">
                <a16:creationId xmlns:a16="http://schemas.microsoft.com/office/drawing/2014/main" id="{0F1A3C98-ACB2-F00C-4BFD-B6170B1B78D7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998663" y="2116139"/>
            <a:ext cx="1447800" cy="307975"/>
          </a:xfrm>
          <a:prstGeom prst="rect">
            <a:avLst/>
          </a:prstGeom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CL" sz="1400" dirty="0" err="1"/>
              <a:t>Design</a:t>
            </a:r>
            <a:endParaRPr lang="es-CL" sz="1400" dirty="0"/>
          </a:p>
        </p:txBody>
      </p:sp>
      <p:pic>
        <p:nvPicPr>
          <p:cNvPr id="3" name="Imagen 6">
            <a:extLst>
              <a:ext uri="{FF2B5EF4-FFF2-40B4-BE49-F238E27FC236}">
                <a16:creationId xmlns:a16="http://schemas.microsoft.com/office/drawing/2014/main" id="{718FF9CB-5108-BF7C-214B-D6916BF992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56">
            <a:extLst>
              <a:ext uri="{FF2B5EF4-FFF2-40B4-BE49-F238E27FC236}">
                <a16:creationId xmlns:a16="http://schemas.microsoft.com/office/drawing/2014/main" id="{EAD16FAF-55F2-D25C-0350-98BAB0D2F238}"/>
              </a:ext>
            </a:extLst>
          </p:cNvPr>
          <p:cNvSpPr txBox="1"/>
          <p:nvPr/>
        </p:nvSpPr>
        <p:spPr>
          <a:xfrm>
            <a:off x="431800" y="6440488"/>
            <a:ext cx="6057900" cy="3624262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5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Objetivos:</a:t>
            </a:r>
            <a:endParaRPr sz="1500" kern="0" dirty="0"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5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Comprender los fundamentos de la inteligencia artificial (IA) y cómo se aplica en la optimización de procesos.</a:t>
            </a:r>
            <a:r>
              <a:rPr lang="es-419" sz="1500" kern="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s-419" sz="15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Identificar oportunidades para integrar soluciones de IA en los procesos empresariales para mejorar la eficiencia y reducir costos.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419" sz="15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5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5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Fundamentos de la Inteligencia Artificial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5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Automatización de Procesos Administrativos con IA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5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Herramientas de IA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5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Modelos de Lenguaje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5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Ética y Responsabilidad en la Implementación de IA 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5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Gestión de datos y privacidad en procesos administrativos inteligentes </a:t>
            </a: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endParaRPr sz="15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BB4623DE-62CA-49D4-357D-864FEFCCAC80}"/>
              </a:ext>
            </a:extLst>
          </p:cNvPr>
          <p:cNvSpPr txBox="1"/>
          <p:nvPr/>
        </p:nvSpPr>
        <p:spPr>
          <a:xfrm>
            <a:off x="431800" y="1955800"/>
            <a:ext cx="6057900" cy="831850"/>
          </a:xfrm>
          <a:prstGeom prst="rect">
            <a:avLst/>
          </a:prstGeom>
          <a:solidFill>
            <a:srgbClr val="C7A1E3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Inteligencia Artificial para la Optimización de Procesos</a:t>
            </a:r>
          </a:p>
        </p:txBody>
      </p:sp>
      <p:pic>
        <p:nvPicPr>
          <p:cNvPr id="5" name="Picture 2" descr="La inteligencia artificial puede explotar tu rendimiento profesional -  Página Web | Carro de Compras | Marketing Digital">
            <a:extLst>
              <a:ext uri="{FF2B5EF4-FFF2-40B4-BE49-F238E27FC236}">
                <a16:creationId xmlns:a16="http://schemas.microsoft.com/office/drawing/2014/main" id="{2F38DBBD-136E-54F0-F8BA-EE9D39EE04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63750" y="2930525"/>
            <a:ext cx="2762250" cy="149383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Google Shape;215;p37">
            <a:hlinkClick r:id="rId4" action="ppaction://hlinksldjump"/>
            <a:extLst>
              <a:ext uri="{FF2B5EF4-FFF2-40B4-BE49-F238E27FC236}">
                <a16:creationId xmlns:a16="http://schemas.microsoft.com/office/drawing/2014/main" id="{4A8C410B-B661-386F-2138-64059E2B633C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Título 3">
            <a:extLst>
              <a:ext uri="{FF2B5EF4-FFF2-40B4-BE49-F238E27FC236}">
                <a16:creationId xmlns:a16="http://schemas.microsoft.com/office/drawing/2014/main" id="{C46DF6A6-8595-85A6-83EB-878952757895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957263" y="2116139"/>
            <a:ext cx="512763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CL" sz="1400" dirty="0"/>
              <a:t>IA</a:t>
            </a:r>
          </a:p>
        </p:txBody>
      </p:sp>
      <p:pic>
        <p:nvPicPr>
          <p:cNvPr id="52231" name="Imagen 8">
            <a:extLst>
              <a:ext uri="{FF2B5EF4-FFF2-40B4-BE49-F238E27FC236}">
                <a16:creationId xmlns:a16="http://schemas.microsoft.com/office/drawing/2014/main" id="{E0AA5FAE-A508-47A8-680A-E9045F8588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3" y="4567241"/>
            <a:ext cx="6202363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n 6">
            <a:extLst>
              <a:ext uri="{FF2B5EF4-FFF2-40B4-BE49-F238E27FC236}">
                <a16:creationId xmlns:a16="http://schemas.microsoft.com/office/drawing/2014/main" id="{7A94259B-A575-1497-1AAD-F191758EB4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3" name="Google Shape;353;p53">
            <a:extLst>
              <a:ext uri="{FF2B5EF4-FFF2-40B4-BE49-F238E27FC236}">
                <a16:creationId xmlns:a16="http://schemas.microsoft.com/office/drawing/2014/main" id="{B131FA93-EBF2-62AD-04C8-8F1D9A7C1C23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44716" y="2935291"/>
            <a:ext cx="2632075" cy="1316037"/>
          </a:xfrm>
          <a:prstGeom prst="rect">
            <a:avLst/>
          </a:prstGeom>
          <a:noFill/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</p:pic>
      <p:sp>
        <p:nvSpPr>
          <p:cNvPr id="356" name="Google Shape;356;p53">
            <a:extLst>
              <a:ext uri="{FF2B5EF4-FFF2-40B4-BE49-F238E27FC236}">
                <a16:creationId xmlns:a16="http://schemas.microsoft.com/office/drawing/2014/main" id="{ECC11DC2-16B4-6E64-19BE-D26B2F172C3D}"/>
              </a:ext>
            </a:extLst>
          </p:cNvPr>
          <p:cNvSpPr txBox="1"/>
          <p:nvPr/>
        </p:nvSpPr>
        <p:spPr>
          <a:xfrm>
            <a:off x="482600" y="6553203"/>
            <a:ext cx="5956300" cy="3235325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Fundamentos de la Estrategia y Control de Gestión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Implementación de la Estrategia y Control Operativo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Monitoreo, Evaluación y Mejora Continua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Dotar de técnicas para la planificación estratégica efectiva en organizaciones.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Capacitar en el uso de herramientas de control de gestión para el seguimiento y mejora del desempeño organizacional.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3D115A88-4399-459A-7B86-E79E12865554}"/>
              </a:ext>
            </a:extLst>
          </p:cNvPr>
          <p:cNvSpPr txBox="1"/>
          <p:nvPr/>
        </p:nvSpPr>
        <p:spPr>
          <a:xfrm>
            <a:off x="431800" y="1955800"/>
            <a:ext cx="6057900" cy="831850"/>
          </a:xfrm>
          <a:prstGeom prst="rect">
            <a:avLst/>
          </a:prstGeom>
          <a:solidFill>
            <a:srgbClr val="C7A1E3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Planificación, Control de Gestión y Estrategia</a:t>
            </a:r>
          </a:p>
        </p:txBody>
      </p:sp>
      <p:pic>
        <p:nvPicPr>
          <p:cNvPr id="54277" name="Imagen 2">
            <a:extLst>
              <a:ext uri="{FF2B5EF4-FFF2-40B4-BE49-F238E27FC236}">
                <a16:creationId xmlns:a16="http://schemas.microsoft.com/office/drawing/2014/main" id="{0F9B7736-DDA9-4E96-29E4-B5F2A3E1A5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0" y="4421188"/>
            <a:ext cx="5956300" cy="205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41D9070B-3AB2-A076-BE50-52D0FA548E74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Título 3">
            <a:extLst>
              <a:ext uri="{FF2B5EF4-FFF2-40B4-BE49-F238E27FC236}">
                <a16:creationId xmlns:a16="http://schemas.microsoft.com/office/drawing/2014/main" id="{0776BE0B-F371-6532-B525-4BD02EE0BEDF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998663" y="2116139"/>
            <a:ext cx="855663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CL" sz="1400" dirty="0" err="1"/>
              <a:t>Planif</a:t>
            </a:r>
            <a:endParaRPr lang="es-CL" sz="1400" dirty="0"/>
          </a:p>
        </p:txBody>
      </p:sp>
      <p:pic>
        <p:nvPicPr>
          <p:cNvPr id="3" name="Imagen 6">
            <a:extLst>
              <a:ext uri="{FF2B5EF4-FFF2-40B4-BE49-F238E27FC236}">
                <a16:creationId xmlns:a16="http://schemas.microsoft.com/office/drawing/2014/main" id="{2398CD39-E820-F35D-6557-B6A813FED4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42">
            <a:extLst>
              <a:ext uri="{FF2B5EF4-FFF2-40B4-BE49-F238E27FC236}">
                <a16:creationId xmlns:a16="http://schemas.microsoft.com/office/drawing/2014/main" id="{18EA0D7E-7284-EFEE-CF6D-93A20E99627B}"/>
              </a:ext>
            </a:extLst>
          </p:cNvPr>
          <p:cNvSpPr txBox="1"/>
          <p:nvPr/>
        </p:nvSpPr>
        <p:spPr>
          <a:xfrm>
            <a:off x="382588" y="1930403"/>
            <a:ext cx="6157912" cy="461963"/>
          </a:xfrm>
          <a:prstGeom prst="rect">
            <a:avLst/>
          </a:prstGeom>
          <a:solidFill>
            <a:srgbClr val="C7A1E3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2400" b="1" kern="0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Gestión del Cambio Organizacional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" name="Google Shape;259;p42">
            <a:extLst>
              <a:ext uri="{FF2B5EF4-FFF2-40B4-BE49-F238E27FC236}">
                <a16:creationId xmlns:a16="http://schemas.microsoft.com/office/drawing/2014/main" id="{8AEEC9C6-96AC-8901-3B7B-5C7B18777C5A}"/>
              </a:ext>
            </a:extLst>
          </p:cNvPr>
          <p:cNvSpPr txBox="1"/>
          <p:nvPr/>
        </p:nvSpPr>
        <p:spPr>
          <a:xfrm>
            <a:off x="382591" y="6518278"/>
            <a:ext cx="6092825" cy="4149725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5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6" indent="-342906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5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Fundamentos del cambio organizacional.</a:t>
            </a:r>
          </a:p>
          <a:p>
            <a:pPr marL="342906" indent="-342906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5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Diagnóstico y planificación del cambio</a:t>
            </a:r>
          </a:p>
          <a:p>
            <a:pPr marL="342906" indent="-342906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5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Diseño de estrategias de cambio</a:t>
            </a:r>
          </a:p>
          <a:p>
            <a:pPr marL="342906" indent="-342906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5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Implementación del cambio</a:t>
            </a:r>
          </a:p>
          <a:p>
            <a:pPr marL="342906" indent="-342906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5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Liderazgo y sostenibilidad del cambio</a:t>
            </a:r>
            <a:endParaRPr lang="es-419" sz="15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419" sz="15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5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sz="15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5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Reconocer y evaluar diferentes estilos de liderazgo que faciliten la dirección efectiva de equipos.</a:t>
            </a:r>
            <a:endParaRPr sz="15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5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Establecer criterios claros para la priorización de tareas y objetivos, optimizando la productividad del equipo.</a:t>
            </a:r>
            <a:endParaRPr sz="15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5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Implementar técnicas de liderazgo probadas y estrategias de gestión para fomentar un ambiente de trabajo colaborativo y adaptable al cambio.</a:t>
            </a:r>
            <a:endParaRPr sz="1500"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6324" name="Imagen 2">
            <a:extLst>
              <a:ext uri="{FF2B5EF4-FFF2-40B4-BE49-F238E27FC236}">
                <a16:creationId xmlns:a16="http://schemas.microsoft.com/office/drawing/2014/main" id="{446C56FB-5998-7E27-56A9-3FEF0B3276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87" t="7863" r="3757" b="5945"/>
          <a:stretch>
            <a:fillRect/>
          </a:stretch>
        </p:blipFill>
        <p:spPr bwMode="auto">
          <a:xfrm>
            <a:off x="1874841" y="2486025"/>
            <a:ext cx="2936875" cy="183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5" name="Imagen 1">
            <a:extLst>
              <a:ext uri="{FF2B5EF4-FFF2-40B4-BE49-F238E27FC236}">
                <a16:creationId xmlns:a16="http://schemas.microsoft.com/office/drawing/2014/main" id="{19B483C5-068C-B9CF-FD52-71124A1849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91" y="4376741"/>
            <a:ext cx="6092825" cy="209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1BC68FD0-7573-3E41-345B-DB1A28CF324F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Título 3">
            <a:extLst>
              <a:ext uri="{FF2B5EF4-FFF2-40B4-BE49-F238E27FC236}">
                <a16:creationId xmlns:a16="http://schemas.microsoft.com/office/drawing/2014/main" id="{5463286B-71B8-77DF-4202-D6C6BBEBBCD4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998663" y="2116139"/>
            <a:ext cx="1447800" cy="307777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419" sz="1400" b="1" dirty="0">
                <a:solidFill>
                  <a:schemeClr val="tx1"/>
                </a:solidFill>
              </a:rPr>
              <a:t>Cambio</a:t>
            </a:r>
            <a:endParaRPr lang="es-CL" sz="1400" dirty="0">
              <a:solidFill>
                <a:schemeClr val="tx1"/>
              </a:solidFill>
            </a:endParaRPr>
          </a:p>
        </p:txBody>
      </p:sp>
      <p:pic>
        <p:nvPicPr>
          <p:cNvPr id="2" name="Imagen 6">
            <a:extLst>
              <a:ext uri="{FF2B5EF4-FFF2-40B4-BE49-F238E27FC236}">
                <a16:creationId xmlns:a16="http://schemas.microsoft.com/office/drawing/2014/main" id="{7E7BBBEC-0F5C-A511-474F-BD5A80FE97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Imagen 29">
            <a:extLst>
              <a:ext uri="{FF2B5EF4-FFF2-40B4-BE49-F238E27FC236}">
                <a16:creationId xmlns:a16="http://schemas.microsoft.com/office/drawing/2014/main" id="{144E893B-B4D3-E96F-A7F5-315EF43989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71"/>
          <a:stretch>
            <a:fillRect/>
          </a:stretch>
        </p:blipFill>
        <p:spPr bwMode="auto">
          <a:xfrm>
            <a:off x="431800" y="2593975"/>
            <a:ext cx="6038850" cy="746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Google Shape;275;p44">
            <a:extLst>
              <a:ext uri="{FF2B5EF4-FFF2-40B4-BE49-F238E27FC236}">
                <a16:creationId xmlns:a16="http://schemas.microsoft.com/office/drawing/2014/main" id="{09A3C761-85F2-72F7-87A5-4B940EE98239}"/>
              </a:ext>
            </a:extLst>
          </p:cNvPr>
          <p:cNvSpPr txBox="1"/>
          <p:nvPr/>
        </p:nvSpPr>
        <p:spPr>
          <a:xfrm>
            <a:off x="431800" y="1955803"/>
            <a:ext cx="6057900" cy="830952"/>
          </a:xfrm>
          <a:prstGeom prst="rect">
            <a:avLst/>
          </a:prstGeom>
          <a:solidFill>
            <a:srgbClr val="C9E7A7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u="sng" kern="0" dirty="0">
                <a:latin typeface="Arial"/>
                <a:ea typeface="Arial"/>
                <a:cs typeface="Arial"/>
                <a:sym typeface="Arial"/>
              </a:rPr>
              <a:t>ÁREA3</a:t>
            </a:r>
            <a:r>
              <a:rPr lang="es-419" kern="0" dirty="0">
                <a:latin typeface="Arial"/>
                <a:ea typeface="Arial"/>
                <a:cs typeface="Arial"/>
                <a:sym typeface="Arial"/>
              </a:rPr>
              <a:t>: Ofimática, Informática y Computación</a:t>
            </a:r>
          </a:p>
        </p:txBody>
      </p:sp>
      <p:sp>
        <p:nvSpPr>
          <p:cNvPr id="3" name="Google Shape;215;p37">
            <a:hlinkClick r:id="rId4" action="ppaction://hlinksldjump"/>
            <a:extLst>
              <a:ext uri="{FF2B5EF4-FFF2-40B4-BE49-F238E27FC236}">
                <a16:creationId xmlns:a16="http://schemas.microsoft.com/office/drawing/2014/main" id="{A9ACB3C6-5408-6D95-AB5E-BFDCFCE1D798}"/>
              </a:ext>
            </a:extLst>
          </p:cNvPr>
          <p:cNvSpPr/>
          <p:nvPr/>
        </p:nvSpPr>
        <p:spPr>
          <a:xfrm>
            <a:off x="5992813" y="103473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Título 3">
            <a:extLst>
              <a:ext uri="{FF2B5EF4-FFF2-40B4-BE49-F238E27FC236}">
                <a16:creationId xmlns:a16="http://schemas.microsoft.com/office/drawing/2014/main" id="{FFFCF2E4-248D-9072-C8CE-06C5612E3AF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998663" y="2116139"/>
            <a:ext cx="1577975" cy="307975"/>
          </a:xfrm>
          <a:prstGeom prst="rect">
            <a:avLst/>
          </a:prstGeom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419" sz="1400" dirty="0"/>
              <a:t>3) OFIMÁTICA</a:t>
            </a:r>
          </a:p>
        </p:txBody>
      </p:sp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id="{3E457E6B-01EB-1946-FFF1-DC4118F5A27C}"/>
              </a:ext>
            </a:extLst>
          </p:cNvPr>
          <p:cNvSpPr/>
          <p:nvPr/>
        </p:nvSpPr>
        <p:spPr>
          <a:xfrm>
            <a:off x="5669138" y="3400369"/>
            <a:ext cx="651708" cy="248166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BDFC62BD-CAAE-67AD-665E-C5BBF0638A03}"/>
              </a:ext>
            </a:extLst>
          </p:cNvPr>
          <p:cNvGraphicFramePr>
            <a:graphicFrameLocks noGrp="1"/>
          </p:cNvGraphicFramePr>
          <p:nvPr/>
        </p:nvGraphicFramePr>
        <p:xfrm>
          <a:off x="5564191" y="3330578"/>
          <a:ext cx="871537" cy="6929441"/>
        </p:xfrm>
        <a:graphic>
          <a:graphicData uri="http://schemas.openxmlformats.org/drawingml/2006/table">
            <a:tbl>
              <a:tblPr firstRow="1" bandRow="1">
                <a:tableStyleId>{03FA2144-8BBD-4F8A-BD09-C0236F71E5AA}</a:tableStyleId>
              </a:tblPr>
              <a:tblGrid>
                <a:gridCol w="8715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04840">
                <a:tc>
                  <a:txBody>
                    <a:bodyPr/>
                    <a:lstStyle/>
                    <a:p>
                      <a:r>
                        <a:rPr lang="es-CL" sz="1300" dirty="0"/>
                        <a:t>  </a:t>
                      </a:r>
                      <a:r>
                        <a:rPr lang="es-CL" sz="1300" dirty="0">
                          <a:hlinkClick r:id="rId5" action="ppaction://hlinksldjump"/>
                        </a:rPr>
                        <a:t>Básico</a:t>
                      </a:r>
                      <a:endParaRPr lang="es-CL" sz="1300" dirty="0"/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14">
                <a:tc>
                  <a:txBody>
                    <a:bodyPr/>
                    <a:lstStyle/>
                    <a:p>
                      <a:r>
                        <a:rPr lang="es-CL" sz="1300" dirty="0">
                          <a:hlinkClick r:id="rId6" action="ppaction://hlinksldjump"/>
                        </a:rPr>
                        <a:t>Inter</a:t>
                      </a:r>
                      <a:endParaRPr lang="es-CL" sz="1300" dirty="0"/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7578">
                <a:tc>
                  <a:txBody>
                    <a:bodyPr/>
                    <a:lstStyle/>
                    <a:p>
                      <a:r>
                        <a:rPr lang="es-CL" sz="1300" dirty="0" err="1">
                          <a:hlinkClick r:id="rId7" action="ppaction://hlinksldjump"/>
                        </a:rPr>
                        <a:t>Avanz</a:t>
                      </a:r>
                      <a:endParaRPr lang="es-CL" sz="1300" dirty="0"/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10678">
                <a:tc>
                  <a:txBody>
                    <a:bodyPr/>
                    <a:lstStyle/>
                    <a:p>
                      <a:endParaRPr lang="es-CL" sz="1300" dirty="0">
                        <a:hlinkClick r:id="rId8" action="ppaction://hlinksldjump"/>
                      </a:endParaRPr>
                    </a:p>
                    <a:p>
                      <a:r>
                        <a:rPr lang="es-CL" sz="1300" dirty="0">
                          <a:hlinkClick r:id="rId8" action="ppaction://hlinksldjump"/>
                        </a:rPr>
                        <a:t>Integral</a:t>
                      </a:r>
                      <a:endParaRPr lang="es-CL" sz="1300" dirty="0"/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83311">
                <a:tc>
                  <a:txBody>
                    <a:bodyPr/>
                    <a:lstStyle/>
                    <a:p>
                      <a:r>
                        <a:rPr lang="es-CL" sz="1300" dirty="0"/>
                        <a:t>  </a:t>
                      </a:r>
                    </a:p>
                    <a:p>
                      <a:r>
                        <a:rPr lang="es-CL" sz="1300" dirty="0"/>
                        <a:t> </a:t>
                      </a:r>
                      <a:r>
                        <a:rPr lang="es-CL" sz="1300" dirty="0" err="1">
                          <a:hlinkClick r:id="rId9" action="ppaction://hlinksldjump"/>
                        </a:rPr>
                        <a:t>Power</a:t>
                      </a:r>
                      <a:r>
                        <a:rPr lang="es-CL" sz="1300" dirty="0">
                          <a:hlinkClick r:id="rId9" action="ppaction://hlinksldjump"/>
                        </a:rPr>
                        <a:t> BI</a:t>
                      </a:r>
                      <a:r>
                        <a:rPr lang="es-CL" sz="1300" dirty="0"/>
                        <a:t>   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85794">
                <a:tc>
                  <a:txBody>
                    <a:bodyPr/>
                    <a:lstStyle/>
                    <a:p>
                      <a:r>
                        <a:rPr lang="es-CL" sz="1300" dirty="0"/>
                        <a:t> </a:t>
                      </a:r>
                    </a:p>
                    <a:p>
                      <a:r>
                        <a:rPr lang="es-CL" sz="1300" dirty="0"/>
                        <a:t> </a:t>
                      </a:r>
                      <a:r>
                        <a:rPr lang="es-CL" sz="1300" dirty="0" err="1">
                          <a:hlinkClick r:id="rId10" action="ppaction://hlinksldjump"/>
                        </a:rPr>
                        <a:t>Herram</a:t>
                      </a:r>
                      <a:endParaRPr lang="es-CL" sz="1300" dirty="0"/>
                    </a:p>
                    <a:p>
                      <a:r>
                        <a:rPr lang="es-CL" sz="1300" dirty="0"/>
                        <a:t>  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85794">
                <a:tc>
                  <a:txBody>
                    <a:bodyPr/>
                    <a:lstStyle/>
                    <a:p>
                      <a:r>
                        <a:rPr lang="es-CL" sz="1300" dirty="0"/>
                        <a:t>  </a:t>
                      </a:r>
                      <a:r>
                        <a:rPr lang="es-CL" sz="1300" dirty="0">
                          <a:hlinkClick r:id="rId11" action="ppaction://hlinksldjump"/>
                        </a:rPr>
                        <a:t>IA</a:t>
                      </a:r>
                      <a:endParaRPr lang="es-CL" sz="1300" dirty="0"/>
                    </a:p>
                    <a:p>
                      <a:r>
                        <a:rPr lang="es-CL" sz="1300" dirty="0"/>
                        <a:t>  </a:t>
                      </a:r>
                    </a:p>
                    <a:p>
                      <a:endParaRPr lang="es-CL" sz="1300" dirty="0"/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7578">
                <a:tc>
                  <a:txBody>
                    <a:bodyPr/>
                    <a:lstStyle/>
                    <a:p>
                      <a:r>
                        <a:rPr lang="es-CL" sz="1300" dirty="0">
                          <a:hlinkClick r:id="rId12" action="ppaction://hlinksldjump"/>
                        </a:rPr>
                        <a:t>Moodle</a:t>
                      </a:r>
                      <a:endParaRPr lang="es-CL" sz="1300" dirty="0"/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7578">
                <a:tc>
                  <a:txBody>
                    <a:bodyPr/>
                    <a:lstStyle/>
                    <a:p>
                      <a:r>
                        <a:rPr lang="es-CL" sz="1300" dirty="0"/>
                        <a:t>    </a:t>
                      </a:r>
                      <a:r>
                        <a:rPr lang="es-CL" sz="1300" dirty="0">
                          <a:hlinkClick r:id="rId13" action="ppaction://hlinksldjump"/>
                        </a:rPr>
                        <a:t>Share</a:t>
                      </a:r>
                      <a:r>
                        <a:rPr lang="es-CL" sz="1300" dirty="0"/>
                        <a:t>       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87674">
                <a:tc>
                  <a:txBody>
                    <a:bodyPr/>
                    <a:lstStyle/>
                    <a:p>
                      <a:r>
                        <a:rPr lang="es-CL" sz="1300" dirty="0"/>
                        <a:t>    </a:t>
                      </a:r>
                      <a:r>
                        <a:rPr lang="es-CL" sz="1300" dirty="0" err="1">
                          <a:hlinkClick r:id="rId14" action="ppaction://hlinksldjump"/>
                        </a:rPr>
                        <a:t>WordP</a:t>
                      </a:r>
                      <a:r>
                        <a:rPr lang="es-CL" sz="1300" dirty="0"/>
                        <a:t>    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0314">
                <a:tc>
                  <a:txBody>
                    <a:bodyPr/>
                    <a:lstStyle/>
                    <a:p>
                      <a:r>
                        <a:rPr lang="es-CL" sz="1300" dirty="0"/>
                        <a:t>    </a:t>
                      </a:r>
                      <a:r>
                        <a:rPr lang="es-CL" sz="1300" dirty="0">
                          <a:hlinkClick r:id="rId15" action="ppaction://hlinksldjump"/>
                        </a:rPr>
                        <a:t>365</a:t>
                      </a:r>
                      <a:r>
                        <a:rPr lang="es-CL" sz="1300" dirty="0"/>
                        <a:t>        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20314">
                <a:tc>
                  <a:txBody>
                    <a:bodyPr/>
                    <a:lstStyle/>
                    <a:p>
                      <a:r>
                        <a:rPr lang="es-CL" sz="1300" dirty="0"/>
                        <a:t>    </a:t>
                      </a:r>
                      <a:r>
                        <a:rPr lang="es-CL" sz="1300" dirty="0">
                          <a:hlinkClick r:id="rId16" action="ppaction://hlinksldjump"/>
                        </a:rPr>
                        <a:t>Works</a:t>
                      </a:r>
                      <a:r>
                        <a:rPr lang="es-CL" sz="1300" dirty="0"/>
                        <a:t>         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87674">
                <a:tc>
                  <a:txBody>
                    <a:bodyPr/>
                    <a:lstStyle/>
                    <a:p>
                      <a:r>
                        <a:rPr lang="es-CL" sz="1300" dirty="0"/>
                        <a:t>    </a:t>
                      </a:r>
                      <a:r>
                        <a:rPr lang="es-CL" sz="1300" dirty="0" err="1">
                          <a:hlinkClick r:id="rId17" action="ppaction://hlinksldjump"/>
                        </a:rPr>
                        <a:t>Sheets</a:t>
                      </a:r>
                      <a:r>
                        <a:rPr lang="es-CL" sz="1300" dirty="0"/>
                        <a:t>       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id="{631D7E15-EAF4-2C07-59C4-A7E6A5C0F257}"/>
              </a:ext>
            </a:extLst>
          </p:cNvPr>
          <p:cNvSpPr/>
          <p:nvPr/>
        </p:nvSpPr>
        <p:spPr>
          <a:xfrm>
            <a:off x="5669139" y="3841596"/>
            <a:ext cx="651708" cy="248166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10" name="Rectángulo: esquinas redondeadas 9">
            <a:extLst>
              <a:ext uri="{FF2B5EF4-FFF2-40B4-BE49-F238E27FC236}">
                <a16:creationId xmlns:a16="http://schemas.microsoft.com/office/drawing/2014/main" id="{D95E60F3-BD94-5CB9-FBC8-F970957122DC}"/>
              </a:ext>
            </a:extLst>
          </p:cNvPr>
          <p:cNvSpPr/>
          <p:nvPr/>
        </p:nvSpPr>
        <p:spPr>
          <a:xfrm>
            <a:off x="5669139" y="4751180"/>
            <a:ext cx="651708" cy="303695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12" name="Rectángulo: esquinas redondeadas 11">
            <a:extLst>
              <a:ext uri="{FF2B5EF4-FFF2-40B4-BE49-F238E27FC236}">
                <a16:creationId xmlns:a16="http://schemas.microsoft.com/office/drawing/2014/main" id="{7119FA78-62D8-CAE7-2841-1CF4B03E5BA4}"/>
              </a:ext>
            </a:extLst>
          </p:cNvPr>
          <p:cNvSpPr/>
          <p:nvPr/>
        </p:nvSpPr>
        <p:spPr>
          <a:xfrm>
            <a:off x="5669139" y="5719285"/>
            <a:ext cx="651708" cy="303695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14" name="Rectángulo: esquinas redondeadas 13">
            <a:extLst>
              <a:ext uri="{FF2B5EF4-FFF2-40B4-BE49-F238E27FC236}">
                <a16:creationId xmlns:a16="http://schemas.microsoft.com/office/drawing/2014/main" id="{7EE0370D-74C2-0592-B68A-497F44203D66}"/>
              </a:ext>
            </a:extLst>
          </p:cNvPr>
          <p:cNvSpPr/>
          <p:nvPr/>
        </p:nvSpPr>
        <p:spPr>
          <a:xfrm>
            <a:off x="5669139" y="6515802"/>
            <a:ext cx="651708" cy="303695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B216B85D-0AF7-FA2D-3E41-9429632E5246}"/>
              </a:ext>
            </a:extLst>
          </p:cNvPr>
          <p:cNvSpPr/>
          <p:nvPr/>
        </p:nvSpPr>
        <p:spPr>
          <a:xfrm>
            <a:off x="5669138" y="4267811"/>
            <a:ext cx="651708" cy="248166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384" name="Rectángulo: esquinas redondeadas 383">
            <a:extLst>
              <a:ext uri="{FF2B5EF4-FFF2-40B4-BE49-F238E27FC236}">
                <a16:creationId xmlns:a16="http://schemas.microsoft.com/office/drawing/2014/main" id="{F7543346-45D9-ED7C-BD45-5A40DEA7FEFC}"/>
              </a:ext>
            </a:extLst>
          </p:cNvPr>
          <p:cNvSpPr/>
          <p:nvPr/>
        </p:nvSpPr>
        <p:spPr>
          <a:xfrm>
            <a:off x="5669138" y="9751576"/>
            <a:ext cx="651708" cy="248166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385" name="Rectángulo: esquinas redondeadas 384">
            <a:extLst>
              <a:ext uri="{FF2B5EF4-FFF2-40B4-BE49-F238E27FC236}">
                <a16:creationId xmlns:a16="http://schemas.microsoft.com/office/drawing/2014/main" id="{B4DCEA22-8F5B-A8D4-DA72-2FCB737EE9EE}"/>
              </a:ext>
            </a:extLst>
          </p:cNvPr>
          <p:cNvSpPr/>
          <p:nvPr/>
        </p:nvSpPr>
        <p:spPr>
          <a:xfrm>
            <a:off x="5669138" y="9319290"/>
            <a:ext cx="651708" cy="248166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386" name="Rectángulo: esquinas redondeadas 385">
            <a:extLst>
              <a:ext uri="{FF2B5EF4-FFF2-40B4-BE49-F238E27FC236}">
                <a16:creationId xmlns:a16="http://schemas.microsoft.com/office/drawing/2014/main" id="{4D11609B-562B-37B8-660F-104E4B751823}"/>
              </a:ext>
            </a:extLst>
          </p:cNvPr>
          <p:cNvSpPr/>
          <p:nvPr/>
        </p:nvSpPr>
        <p:spPr>
          <a:xfrm>
            <a:off x="5669138" y="8500716"/>
            <a:ext cx="651708" cy="248166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387" name="Rectángulo: esquinas redondeadas 386">
            <a:extLst>
              <a:ext uri="{FF2B5EF4-FFF2-40B4-BE49-F238E27FC236}">
                <a16:creationId xmlns:a16="http://schemas.microsoft.com/office/drawing/2014/main" id="{B77201F6-F151-C6A0-6453-AB4A7E2FAF77}"/>
              </a:ext>
            </a:extLst>
          </p:cNvPr>
          <p:cNvSpPr/>
          <p:nvPr/>
        </p:nvSpPr>
        <p:spPr>
          <a:xfrm>
            <a:off x="5669138" y="7680654"/>
            <a:ext cx="651708" cy="248166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388" name="Rectángulo: esquinas redondeadas 387">
            <a:extLst>
              <a:ext uri="{FF2B5EF4-FFF2-40B4-BE49-F238E27FC236}">
                <a16:creationId xmlns:a16="http://schemas.microsoft.com/office/drawing/2014/main" id="{7A5B7DA1-A7D8-3275-3709-DF5BB0F33211}"/>
              </a:ext>
            </a:extLst>
          </p:cNvPr>
          <p:cNvSpPr/>
          <p:nvPr/>
        </p:nvSpPr>
        <p:spPr>
          <a:xfrm>
            <a:off x="5669138" y="8080885"/>
            <a:ext cx="651708" cy="248166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389" name="Rectángulo: esquinas redondeadas 388">
            <a:extLst>
              <a:ext uri="{FF2B5EF4-FFF2-40B4-BE49-F238E27FC236}">
                <a16:creationId xmlns:a16="http://schemas.microsoft.com/office/drawing/2014/main" id="{31CBEE66-947F-853C-2E52-5180FC4C0A93}"/>
              </a:ext>
            </a:extLst>
          </p:cNvPr>
          <p:cNvSpPr/>
          <p:nvPr/>
        </p:nvSpPr>
        <p:spPr>
          <a:xfrm>
            <a:off x="5669138" y="7036726"/>
            <a:ext cx="651708" cy="248166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391" name="Rectángulo: esquinas redondeadas 390">
            <a:extLst>
              <a:ext uri="{FF2B5EF4-FFF2-40B4-BE49-F238E27FC236}">
                <a16:creationId xmlns:a16="http://schemas.microsoft.com/office/drawing/2014/main" id="{7E2A5C48-5551-559A-F272-F5422CF8EC98}"/>
              </a:ext>
            </a:extLst>
          </p:cNvPr>
          <p:cNvSpPr/>
          <p:nvPr/>
        </p:nvSpPr>
        <p:spPr>
          <a:xfrm>
            <a:off x="5669138" y="8920547"/>
            <a:ext cx="651708" cy="248166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A52269E7-1974-31AF-EACE-978A487BCB23}"/>
              </a:ext>
            </a:extLst>
          </p:cNvPr>
          <p:cNvSpPr/>
          <p:nvPr/>
        </p:nvSpPr>
        <p:spPr>
          <a:xfrm>
            <a:off x="7349490" y="5719282"/>
            <a:ext cx="1828800" cy="4445798"/>
          </a:xfrm>
          <a:prstGeom prst="rect">
            <a:avLst/>
          </a:prstGeom>
          <a:noFill/>
          <a:ln w="762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8026C11E-BF13-AB17-3477-F50CF35B2477}"/>
              </a:ext>
            </a:extLst>
          </p:cNvPr>
          <p:cNvSpPr txBox="1"/>
          <p:nvPr/>
        </p:nvSpPr>
        <p:spPr>
          <a:xfrm>
            <a:off x="7520940" y="6233161"/>
            <a:ext cx="4296068" cy="3108499"/>
          </a:xfrm>
          <a:prstGeom prst="rect">
            <a:avLst/>
          </a:prstGeom>
          <a:solidFill>
            <a:srgbClr val="FF6161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none" lIns="91418" tIns="45698" rIns="91418" bIns="45698" rtlCol="0" anchor="t" anchorCtr="0">
            <a:spAutoFit/>
          </a:bodyPr>
          <a:lstStyle/>
          <a:p>
            <a:pPr algn="l"/>
            <a:r>
              <a:rPr lang="es-CL" dirty="0"/>
              <a:t>OJO 40 HORAS SINCRÓNICAS NO ES FACTIBLE</a:t>
            </a:r>
          </a:p>
          <a:p>
            <a:pPr algn="l"/>
            <a:endParaRPr lang="es-CL" dirty="0"/>
          </a:p>
          <a:p>
            <a:pPr algn="l"/>
            <a:r>
              <a:rPr lang="es-CL" dirty="0"/>
              <a:t>PODRÍAN SER 16 O 24</a:t>
            </a:r>
          </a:p>
          <a:p>
            <a:pPr algn="l"/>
            <a:endParaRPr lang="es-CL" dirty="0"/>
          </a:p>
          <a:p>
            <a:pPr algn="l"/>
            <a:endParaRPr lang="es-CL" dirty="0"/>
          </a:p>
          <a:p>
            <a:pPr algn="l"/>
            <a:endParaRPr lang="es-CL" dirty="0"/>
          </a:p>
          <a:p>
            <a:pPr algn="l"/>
            <a:endParaRPr lang="es-CL" dirty="0"/>
          </a:p>
          <a:p>
            <a:pPr algn="l"/>
            <a:endParaRPr lang="es-CL" dirty="0"/>
          </a:p>
          <a:p>
            <a:pPr algn="l"/>
            <a:endParaRPr lang="es-CL" dirty="0"/>
          </a:p>
          <a:p>
            <a:pPr algn="l"/>
            <a:endParaRPr lang="es-CL" dirty="0"/>
          </a:p>
          <a:p>
            <a:pPr algn="l"/>
            <a:endParaRPr lang="es-CL" dirty="0"/>
          </a:p>
          <a:p>
            <a:pPr algn="l"/>
            <a:endParaRPr lang="es-CL" dirty="0"/>
          </a:p>
          <a:p>
            <a:pPr algn="l"/>
            <a:endParaRPr lang="es-CL" dirty="0"/>
          </a:p>
          <a:p>
            <a:pPr algn="l"/>
            <a:endParaRPr lang="es-CL" dirty="0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0AABA3EF-93E8-582B-A9CF-66FE4E398CF1}"/>
              </a:ext>
            </a:extLst>
          </p:cNvPr>
          <p:cNvSpPr txBox="1"/>
          <p:nvPr/>
        </p:nvSpPr>
        <p:spPr>
          <a:xfrm>
            <a:off x="7520940" y="3216895"/>
            <a:ext cx="3299460" cy="181583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b="1" dirty="0"/>
              <a:t>Aplicación De Herramientas De Informática, Web Y Redes Sociales</a:t>
            </a:r>
          </a:p>
          <a:p>
            <a:r>
              <a:rPr lang="es-CL" b="1" dirty="0"/>
              <a:t>123-806-2328 60 HRS </a:t>
            </a:r>
            <a:r>
              <a:rPr lang="es-CL" dirty="0"/>
              <a:t>ASINCRÓNICAS </a:t>
            </a:r>
          </a:p>
          <a:p>
            <a:pPr algn="l"/>
            <a:endParaRPr lang="es-CL" dirty="0"/>
          </a:p>
          <a:p>
            <a:r>
              <a:rPr lang="es-CL" b="1" dirty="0"/>
              <a:t>Herramientas Digitales Para La Transformación Empresarial</a:t>
            </a:r>
            <a:endParaRPr lang="es-CL" dirty="0"/>
          </a:p>
          <a:p>
            <a:r>
              <a:rPr lang="es-CL" b="1" dirty="0"/>
              <a:t>123-806-1032 40 HRS</a:t>
            </a:r>
            <a:endParaRPr lang="es-CL" dirty="0"/>
          </a:p>
        </p:txBody>
      </p:sp>
      <p:pic>
        <p:nvPicPr>
          <p:cNvPr id="15" name="Imagen 1">
            <a:extLst>
              <a:ext uri="{FF2B5EF4-FFF2-40B4-BE49-F238E27FC236}">
                <a16:creationId xmlns:a16="http://schemas.microsoft.com/office/drawing/2014/main" id="{03CC23F0-31E8-2330-80C2-1BE9487E81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2800" y="10328275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6" name="Google Shape;396;p58">
            <a:extLst>
              <a:ext uri="{FF2B5EF4-FFF2-40B4-BE49-F238E27FC236}">
                <a16:creationId xmlns:a16="http://schemas.microsoft.com/office/drawing/2014/main" id="{3A1E8237-98DA-0397-027B-1268272637C3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68575" y="2606675"/>
            <a:ext cx="1485900" cy="14859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</p:pic>
      <p:sp>
        <p:nvSpPr>
          <p:cNvPr id="399" name="Google Shape;399;p58">
            <a:extLst>
              <a:ext uri="{FF2B5EF4-FFF2-40B4-BE49-F238E27FC236}">
                <a16:creationId xmlns:a16="http://schemas.microsoft.com/office/drawing/2014/main" id="{B28FA62C-77D6-2369-2826-1978A1C3D198}"/>
              </a:ext>
            </a:extLst>
          </p:cNvPr>
          <p:cNvSpPr txBox="1"/>
          <p:nvPr/>
        </p:nvSpPr>
        <p:spPr>
          <a:xfrm>
            <a:off x="403228" y="6213478"/>
            <a:ext cx="6086475" cy="4022725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Proporcionar conocimientos fundamentales sobre el manejo de Excel.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Habilitar el uso práctico de herramientas básicas y fórmulas de Excel.</a:t>
            </a: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Introducción a Excel y navegación básica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Ingreso y edición de datos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Fórmulas y funciones básicas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Formato de celdas y hojas de cálculo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Creación y edición de gráficos básicos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Gestión de datos: ordenar y filtrar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Introducción a las tablas dinámicas</a:t>
            </a: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8D7B96C4-411A-EB81-E44B-D87BAAA0DF2A}"/>
              </a:ext>
            </a:extLst>
          </p:cNvPr>
          <p:cNvSpPr txBox="1"/>
          <p:nvPr/>
        </p:nvSpPr>
        <p:spPr>
          <a:xfrm>
            <a:off x="431800" y="1955803"/>
            <a:ext cx="6057900" cy="461963"/>
          </a:xfrm>
          <a:prstGeom prst="rect">
            <a:avLst/>
          </a:prstGeom>
          <a:solidFill>
            <a:srgbClr val="C9E7A7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kern="0" dirty="0">
                <a:latin typeface="Arial"/>
                <a:ea typeface="Arial"/>
                <a:cs typeface="Arial"/>
                <a:sym typeface="Arial"/>
              </a:rPr>
              <a:t>Excel Básico</a:t>
            </a:r>
          </a:p>
        </p:txBody>
      </p:sp>
      <p:pic>
        <p:nvPicPr>
          <p:cNvPr id="60421" name="Imagen 3">
            <a:extLst>
              <a:ext uri="{FF2B5EF4-FFF2-40B4-BE49-F238E27FC236}">
                <a16:creationId xmlns:a16="http://schemas.microsoft.com/office/drawing/2014/main" id="{9914720A-94F2-B65D-F578-867787D263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91" y="4273550"/>
            <a:ext cx="6173787" cy="175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4BD89EE0-1E8B-42C8-CB20-A95F365F3216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Título 3">
            <a:extLst>
              <a:ext uri="{FF2B5EF4-FFF2-40B4-BE49-F238E27FC236}">
                <a16:creationId xmlns:a16="http://schemas.microsoft.com/office/drawing/2014/main" id="{BF866323-4EA5-72EF-60A2-9AEB14BC78D8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998663" y="2116139"/>
            <a:ext cx="1447800" cy="307975"/>
          </a:xfrm>
          <a:prstGeom prst="rect">
            <a:avLst/>
          </a:prstGeom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419" sz="1400" dirty="0"/>
              <a:t>Básico</a:t>
            </a:r>
          </a:p>
        </p:txBody>
      </p:sp>
      <p:pic>
        <p:nvPicPr>
          <p:cNvPr id="3" name="Imagen 6">
            <a:extLst>
              <a:ext uri="{FF2B5EF4-FFF2-40B4-BE49-F238E27FC236}">
                <a16:creationId xmlns:a16="http://schemas.microsoft.com/office/drawing/2014/main" id="{8EABF725-91A9-FF6E-2E23-6D2F40A323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5" name="Google Shape;405;p59">
            <a:extLst>
              <a:ext uri="{FF2B5EF4-FFF2-40B4-BE49-F238E27FC236}">
                <a16:creationId xmlns:a16="http://schemas.microsoft.com/office/drawing/2014/main" id="{9C19FAE0-078F-38AD-92DF-DB0FCC84AB64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93975" y="2509838"/>
            <a:ext cx="1485900" cy="14859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</p:pic>
      <p:sp>
        <p:nvSpPr>
          <p:cNvPr id="408" name="Google Shape;408;p59">
            <a:extLst>
              <a:ext uri="{FF2B5EF4-FFF2-40B4-BE49-F238E27FC236}">
                <a16:creationId xmlns:a16="http://schemas.microsoft.com/office/drawing/2014/main" id="{C2D4C432-5A90-B991-7783-B0B13C730FE0}"/>
              </a:ext>
            </a:extLst>
          </p:cNvPr>
          <p:cNvSpPr txBox="1"/>
          <p:nvPr/>
        </p:nvSpPr>
        <p:spPr>
          <a:xfrm>
            <a:off x="431800" y="5921378"/>
            <a:ext cx="6057900" cy="4314825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Profundizar en funciones y herramientas intermedias de Excel.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Mejorar la gestión de datos y análisis con técnicas avanzadas.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0" indent="-342900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+mj-lt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Validación de datos</a:t>
            </a:r>
          </a:p>
          <a:p>
            <a:pPr marL="342900" indent="-342900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+mj-lt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Funciones Avanzadas y Manejo de Datos</a:t>
            </a:r>
          </a:p>
          <a:p>
            <a:pPr marL="342900" indent="-342900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+mj-lt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Gráficos</a:t>
            </a:r>
          </a:p>
          <a:p>
            <a:pPr marL="342900" indent="-342900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+mj-lt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Formato condicional</a:t>
            </a:r>
          </a:p>
          <a:p>
            <a:pPr marL="342900" indent="-342900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+mj-lt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Herramientas para la manipulación de datos</a:t>
            </a:r>
          </a:p>
          <a:p>
            <a:pPr marL="342900" indent="-342900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+mj-lt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Tablas dinámicas y segmentación de datos</a:t>
            </a:r>
          </a:p>
          <a:p>
            <a:pPr marL="342900" indent="-342900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+mj-lt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Gráficos avanzados y opciones de formato</a:t>
            </a:r>
          </a:p>
          <a:p>
            <a:pPr marL="342900" indent="-342900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+mj-lt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Gestión de bases de datos en Excel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AA055BC4-573B-3052-6C9C-C650E48AC082}"/>
              </a:ext>
            </a:extLst>
          </p:cNvPr>
          <p:cNvSpPr txBox="1"/>
          <p:nvPr/>
        </p:nvSpPr>
        <p:spPr>
          <a:xfrm>
            <a:off x="431800" y="1955803"/>
            <a:ext cx="6057900" cy="461963"/>
          </a:xfrm>
          <a:prstGeom prst="rect">
            <a:avLst/>
          </a:prstGeom>
          <a:solidFill>
            <a:srgbClr val="C9E7A7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kern="0" dirty="0">
                <a:latin typeface="Arial"/>
                <a:ea typeface="Arial"/>
                <a:cs typeface="Arial"/>
                <a:sym typeface="Arial"/>
              </a:rPr>
              <a:t>Excel Intermedio</a:t>
            </a:r>
          </a:p>
        </p:txBody>
      </p:sp>
      <p:pic>
        <p:nvPicPr>
          <p:cNvPr id="62469" name="Imagen 2">
            <a:extLst>
              <a:ext uri="{FF2B5EF4-FFF2-40B4-BE49-F238E27FC236}">
                <a16:creationId xmlns:a16="http://schemas.microsoft.com/office/drawing/2014/main" id="{87A8CF2F-9888-25A8-0C3B-920AC39F54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00" y="4194178"/>
            <a:ext cx="6197600" cy="163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C1DD53A4-734D-D097-D716-3D5ACA10B1F2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Título 3">
            <a:extLst>
              <a:ext uri="{FF2B5EF4-FFF2-40B4-BE49-F238E27FC236}">
                <a16:creationId xmlns:a16="http://schemas.microsoft.com/office/drawing/2014/main" id="{E39CD41D-4084-4D37-437C-86A2C2628B1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998663" y="2116139"/>
            <a:ext cx="804863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419" sz="1400" dirty="0"/>
              <a:t>Inter</a:t>
            </a:r>
          </a:p>
        </p:txBody>
      </p:sp>
      <p:pic>
        <p:nvPicPr>
          <p:cNvPr id="3" name="Imagen 6">
            <a:extLst>
              <a:ext uri="{FF2B5EF4-FFF2-40B4-BE49-F238E27FC236}">
                <a16:creationId xmlns:a16="http://schemas.microsoft.com/office/drawing/2014/main" id="{E343B0DB-CDF7-296B-69E6-B903FD8FAA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4" name="Google Shape;414;p60">
            <a:extLst>
              <a:ext uri="{FF2B5EF4-FFF2-40B4-BE49-F238E27FC236}">
                <a16:creationId xmlns:a16="http://schemas.microsoft.com/office/drawing/2014/main" id="{D30D0A54-D870-A469-57CF-65FE64AB303D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43175" y="2497138"/>
            <a:ext cx="1485900" cy="14859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</p:pic>
      <p:sp>
        <p:nvSpPr>
          <p:cNvPr id="417" name="Google Shape;417;p60">
            <a:extLst>
              <a:ext uri="{FF2B5EF4-FFF2-40B4-BE49-F238E27FC236}">
                <a16:creationId xmlns:a16="http://schemas.microsoft.com/office/drawing/2014/main" id="{B8E7B88F-FE06-4B86-1B03-18636A772AE2}"/>
              </a:ext>
            </a:extLst>
          </p:cNvPr>
          <p:cNvSpPr txBox="1"/>
          <p:nvPr/>
        </p:nvSpPr>
        <p:spPr>
          <a:xfrm>
            <a:off x="403225" y="6156328"/>
            <a:ext cx="6064250" cy="3343275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Dominar funciones avanzadas y análisis complejo en Excel.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Automatizar tareas y procesos con macros y VBA.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Funciones y Herramientas Avanzadas de Excel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Análisis Predictivo y Modelado de Datos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Integración de Datos y Bases de Datos Externas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Desarrollo de Aplicaciones con VBA</a:t>
            </a: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08CCAE68-B6F3-F8C5-D207-CB0F51AD9521}"/>
              </a:ext>
            </a:extLst>
          </p:cNvPr>
          <p:cNvSpPr txBox="1"/>
          <p:nvPr/>
        </p:nvSpPr>
        <p:spPr>
          <a:xfrm>
            <a:off x="431800" y="1955803"/>
            <a:ext cx="6057900" cy="461963"/>
          </a:xfrm>
          <a:prstGeom prst="rect">
            <a:avLst/>
          </a:prstGeom>
          <a:solidFill>
            <a:srgbClr val="C9E7A7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kern="0" dirty="0">
                <a:latin typeface="Arial"/>
                <a:ea typeface="Arial"/>
                <a:cs typeface="Arial"/>
                <a:sym typeface="Arial"/>
              </a:rPr>
              <a:t>Excel Avanzado</a:t>
            </a:r>
          </a:p>
        </p:txBody>
      </p:sp>
      <p:pic>
        <p:nvPicPr>
          <p:cNvPr id="64517" name="Imagen 2">
            <a:extLst>
              <a:ext uri="{FF2B5EF4-FFF2-40B4-BE49-F238E27FC236}">
                <a16:creationId xmlns:a16="http://schemas.microsoft.com/office/drawing/2014/main" id="{65D1C446-37AB-516B-2141-50F8CB4F02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0" y="4270378"/>
            <a:ext cx="6064250" cy="159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2E8CEC64-FC35-BCF3-4F29-88C2C5C5FCE3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Título 3">
            <a:extLst>
              <a:ext uri="{FF2B5EF4-FFF2-40B4-BE49-F238E27FC236}">
                <a16:creationId xmlns:a16="http://schemas.microsoft.com/office/drawing/2014/main" id="{CD9A402B-D4AF-E274-B247-3CC5776D8CB4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998663" y="2116139"/>
            <a:ext cx="1447800" cy="307777"/>
          </a:xfrm>
          <a:prstGeom prst="rect">
            <a:avLst/>
          </a:prstGeom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419" sz="1400" dirty="0" err="1"/>
              <a:t>Avanz</a:t>
            </a:r>
            <a:endParaRPr lang="es-419" sz="1400" dirty="0"/>
          </a:p>
        </p:txBody>
      </p:sp>
      <p:pic>
        <p:nvPicPr>
          <p:cNvPr id="3" name="Imagen 6">
            <a:extLst>
              <a:ext uri="{FF2B5EF4-FFF2-40B4-BE49-F238E27FC236}">
                <a16:creationId xmlns:a16="http://schemas.microsoft.com/office/drawing/2014/main" id="{A3E3B202-8D7D-41FF-647B-4F9405D7A1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58">
            <a:extLst>
              <a:ext uri="{FF2B5EF4-FFF2-40B4-BE49-F238E27FC236}">
                <a16:creationId xmlns:a16="http://schemas.microsoft.com/office/drawing/2014/main" id="{AF1B122E-C9D3-9FAF-47FC-195896982652}"/>
              </a:ext>
            </a:extLst>
          </p:cNvPr>
          <p:cNvSpPr txBox="1"/>
          <p:nvPr/>
        </p:nvSpPr>
        <p:spPr>
          <a:xfrm>
            <a:off x="403228" y="6442078"/>
            <a:ext cx="6086475" cy="4022725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Proporcionar conocimientos completos e integrales sobre el manejo de Excel. Habilitar el uso práctico de herramientas, funciones y fórmulas de Excel.</a:t>
            </a: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Fórmulas y funciones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Comandos abreviados, atajos del teclado, mensajes de error. 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Formato condicional 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Creación y edición de gráficos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Gestión de datos: ordenar y filtrar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Tablas dinámicas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Función subtotales, escenarios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Automatización de planillas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Introducción a macros</a:t>
            </a: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854D6D17-ED27-7B21-36E7-E07BE5A38718}"/>
              </a:ext>
            </a:extLst>
          </p:cNvPr>
          <p:cNvSpPr txBox="1"/>
          <p:nvPr/>
        </p:nvSpPr>
        <p:spPr>
          <a:xfrm>
            <a:off x="431800" y="1955803"/>
            <a:ext cx="6057900" cy="461963"/>
          </a:xfrm>
          <a:prstGeom prst="rect">
            <a:avLst/>
          </a:prstGeom>
          <a:solidFill>
            <a:srgbClr val="C9E7A7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kern="0" dirty="0">
                <a:latin typeface="Arial"/>
                <a:ea typeface="Arial"/>
                <a:cs typeface="Arial"/>
                <a:sym typeface="Arial"/>
              </a:rPr>
              <a:t>Excel Integral</a:t>
            </a:r>
          </a:p>
        </p:txBody>
      </p:sp>
      <p:sp>
        <p:nvSpPr>
          <p:cNvPr id="5" name="Google Shape;215;p37">
            <a:hlinkClick r:id="rId3" action="ppaction://hlinksldjump"/>
            <a:extLst>
              <a:ext uri="{FF2B5EF4-FFF2-40B4-BE49-F238E27FC236}">
                <a16:creationId xmlns:a16="http://schemas.microsoft.com/office/drawing/2014/main" id="{AE8ED763-E624-0396-9A35-258739BED157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Título 3">
            <a:extLst>
              <a:ext uri="{FF2B5EF4-FFF2-40B4-BE49-F238E27FC236}">
                <a16:creationId xmlns:a16="http://schemas.microsoft.com/office/drawing/2014/main" id="{ABF2891C-90CD-ADD2-1A5C-D6FEDEAEF259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998663" y="2116139"/>
            <a:ext cx="1447800" cy="307975"/>
          </a:xfrm>
          <a:prstGeom prst="rect">
            <a:avLst/>
          </a:prstGeom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419" sz="1400" dirty="0"/>
              <a:t>Integral</a:t>
            </a:r>
          </a:p>
        </p:txBody>
      </p:sp>
      <p:pic>
        <p:nvPicPr>
          <p:cNvPr id="66566" name="Imagen 2">
            <a:extLst>
              <a:ext uri="{FF2B5EF4-FFF2-40B4-BE49-F238E27FC236}">
                <a16:creationId xmlns:a16="http://schemas.microsoft.com/office/drawing/2014/main" id="{7813FA5B-6B03-1D60-CCB1-F4D4181A40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103" y="2546350"/>
            <a:ext cx="2847975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7" name="Imagen 5">
            <a:extLst>
              <a:ext uri="{FF2B5EF4-FFF2-40B4-BE49-F238E27FC236}">
                <a16:creationId xmlns:a16="http://schemas.microsoft.com/office/drawing/2014/main" id="{CD67E65E-EB50-9449-4341-C7309683B8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550" y="4387853"/>
            <a:ext cx="6161088" cy="197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6">
            <a:extLst>
              <a:ext uri="{FF2B5EF4-FFF2-40B4-BE49-F238E27FC236}">
                <a16:creationId xmlns:a16="http://schemas.microsoft.com/office/drawing/2014/main" id="{4D54F13B-1A89-2759-79A9-0CA0B00589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3" name="Google Shape;423;p61">
            <a:extLst>
              <a:ext uri="{FF2B5EF4-FFF2-40B4-BE49-F238E27FC236}">
                <a16:creationId xmlns:a16="http://schemas.microsoft.com/office/drawing/2014/main" id="{D3BE7803-601E-231A-E46A-54059EAD3327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28775" y="2509838"/>
            <a:ext cx="1485900" cy="14859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</p:pic>
      <p:sp>
        <p:nvSpPr>
          <p:cNvPr id="426" name="Google Shape;426;p61">
            <a:extLst>
              <a:ext uri="{FF2B5EF4-FFF2-40B4-BE49-F238E27FC236}">
                <a16:creationId xmlns:a16="http://schemas.microsoft.com/office/drawing/2014/main" id="{4516361D-C8BA-DFD6-27D1-783E14940E6E}"/>
              </a:ext>
            </a:extLst>
          </p:cNvPr>
          <p:cNvSpPr txBox="1"/>
          <p:nvPr/>
        </p:nvSpPr>
        <p:spPr>
          <a:xfrm>
            <a:off x="431800" y="6284916"/>
            <a:ext cx="6097588" cy="3849687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Introducir fundamentos y uso básico de </a:t>
            </a:r>
            <a:r>
              <a:rPr lang="es-419" sz="1600" kern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Power</a:t>
            </a: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BI.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Crear reportes interactivos y </a:t>
            </a:r>
            <a:r>
              <a:rPr lang="es-419" sz="1600" kern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dashboards</a:t>
            </a: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dinámicos.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Fundamentos de Bases de Datos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Introducción a </a:t>
            </a:r>
            <a:r>
              <a:rPr lang="es-CL" sz="1600" kern="0" dirty="0" err="1">
                <a:latin typeface="Arial"/>
                <a:ea typeface="Arial"/>
                <a:cs typeface="Arial"/>
                <a:sym typeface="Arial"/>
              </a:rPr>
              <a:t>Power</a:t>
            </a: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 BI 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Transformación y Modelado de Datos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Visualización de Datos Básica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Visualización de Datos Avanzada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Generación de Reportes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sz="16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F1B3C99B-EFB6-74A9-0D49-20890FDC70EB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31800" y="1955803"/>
            <a:ext cx="6057900" cy="461963"/>
          </a:xfrm>
          <a:prstGeom prst="rect">
            <a:avLst/>
          </a:prstGeom>
          <a:solidFill>
            <a:srgbClr val="C9E7A7"/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419" dirty="0" err="1">
                <a:sym typeface="Arial"/>
              </a:rPr>
              <a:t>Power</a:t>
            </a:r>
            <a:r>
              <a:rPr lang="es-419" dirty="0">
                <a:sym typeface="Arial"/>
              </a:rPr>
              <a:t> BI</a:t>
            </a:r>
          </a:p>
        </p:txBody>
      </p:sp>
      <p:pic>
        <p:nvPicPr>
          <p:cNvPr id="68613" name="Imagen 2">
            <a:extLst>
              <a:ext uri="{FF2B5EF4-FFF2-40B4-BE49-F238E27FC236}">
                <a16:creationId xmlns:a16="http://schemas.microsoft.com/office/drawing/2014/main" id="{DECE1FAD-02EC-B400-D7B8-ABBFD0FF5C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8" y="4168775"/>
            <a:ext cx="6081713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2" name="Google Shape;432;p62">
            <a:extLst>
              <a:ext uri="{FF2B5EF4-FFF2-40B4-BE49-F238E27FC236}">
                <a16:creationId xmlns:a16="http://schemas.microsoft.com/office/drawing/2014/main" id="{F100FD20-D22F-D97B-3348-B54375E7CBD7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114678" y="2495550"/>
            <a:ext cx="2689225" cy="151288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Google Shape;215;p37">
            <a:hlinkClick r:id="rId6" action="ppaction://hlinksldjump"/>
            <a:extLst>
              <a:ext uri="{FF2B5EF4-FFF2-40B4-BE49-F238E27FC236}">
                <a16:creationId xmlns:a16="http://schemas.microsoft.com/office/drawing/2014/main" id="{F38AC9E8-7ACF-F0E3-0AC2-906B3749F060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889BBB4-4CF4-03B3-1C71-BA478318143F}"/>
              </a:ext>
            </a:extLst>
          </p:cNvPr>
          <p:cNvSpPr txBox="1"/>
          <p:nvPr/>
        </p:nvSpPr>
        <p:spPr>
          <a:xfrm>
            <a:off x="-1320800" y="1955801"/>
            <a:ext cx="508000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BI</a:t>
            </a:r>
            <a:endParaRPr lang="es-CL"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Imagen 6">
            <a:extLst>
              <a:ext uri="{FF2B5EF4-FFF2-40B4-BE49-F238E27FC236}">
                <a16:creationId xmlns:a16="http://schemas.microsoft.com/office/drawing/2014/main" id="{7C3BE773-CAA4-0B43-565E-BB1DA60F46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5" name="Google Shape;495;p69">
            <a:extLst>
              <a:ext uri="{FF2B5EF4-FFF2-40B4-BE49-F238E27FC236}">
                <a16:creationId xmlns:a16="http://schemas.microsoft.com/office/drawing/2014/main" id="{47BA5728-5850-4E11-36D5-5F8A3683B531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79688" y="2878141"/>
            <a:ext cx="1763712" cy="1506537"/>
          </a:xfrm>
          <a:prstGeom prst="rect">
            <a:avLst/>
          </a:prstGeom>
          <a:noFill/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</p:pic>
      <p:sp>
        <p:nvSpPr>
          <p:cNvPr id="498" name="Google Shape;498;p69">
            <a:extLst>
              <a:ext uri="{FF2B5EF4-FFF2-40B4-BE49-F238E27FC236}">
                <a16:creationId xmlns:a16="http://schemas.microsoft.com/office/drawing/2014/main" id="{91B997E9-C51B-C9E5-E0A0-920427ED2A0A}"/>
              </a:ext>
            </a:extLst>
          </p:cNvPr>
          <p:cNvSpPr txBox="1"/>
          <p:nvPr/>
        </p:nvSpPr>
        <p:spPr>
          <a:xfrm>
            <a:off x="431800" y="6265863"/>
            <a:ext cx="6057900" cy="3541712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 lnSpcReduction="10000"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Identificar y utilizar eficazmente las herramientas digitales clave para el desarrollo empresarial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Desarrollar estrategias para integrar diversas herramientas digitales en la práctica laboral.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Fundamentos y entorno de Suite Office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Optimización de planillas electrónicas, documentos y presentaciones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Herramientas de correo electrónico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Colaborando y compartiendo conocimiento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Conectando con nuestros equipos de trabajo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CBC874A5-FB24-3E3E-8A39-9CCBE6BF234E}"/>
              </a:ext>
            </a:extLst>
          </p:cNvPr>
          <p:cNvSpPr txBox="1">
            <a:spLocks/>
          </p:cNvSpPr>
          <p:nvPr/>
        </p:nvSpPr>
        <p:spPr>
          <a:xfrm>
            <a:off x="431800" y="1955800"/>
            <a:ext cx="6057900" cy="831850"/>
          </a:xfrm>
          <a:prstGeom prst="rect">
            <a:avLst/>
          </a:prstGeom>
          <a:solidFill>
            <a:srgbClr val="C9E7A7"/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Herramientas Digitales en Entornos Virtuales</a:t>
            </a:r>
          </a:p>
        </p:txBody>
      </p:sp>
      <p:pic>
        <p:nvPicPr>
          <p:cNvPr id="70661" name="Imagen 2">
            <a:extLst>
              <a:ext uri="{FF2B5EF4-FFF2-40B4-BE49-F238E27FC236}">
                <a16:creationId xmlns:a16="http://schemas.microsoft.com/office/drawing/2014/main" id="{F1E7F6C8-22D9-9AA6-A52F-A144BA4AF8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4541841"/>
            <a:ext cx="6057900" cy="158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4FF0EA80-CDA9-319E-26B9-0773EC9331F0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27DE737C-00D4-B74C-FFDF-7AAEC3934174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270000" y="2114551"/>
            <a:ext cx="850900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b="1" dirty="0" err="1">
                <a:solidFill>
                  <a:srgbClr val="21218A"/>
                </a:solidFill>
                <a:sym typeface="Arial"/>
              </a:rPr>
              <a:t>Herram</a:t>
            </a:r>
            <a:endParaRPr lang="es-CL" sz="1400" dirty="0">
              <a:sym typeface="Arial"/>
            </a:endParaRPr>
          </a:p>
        </p:txBody>
      </p:sp>
      <p:pic>
        <p:nvPicPr>
          <p:cNvPr id="3" name="Imagen 6">
            <a:extLst>
              <a:ext uri="{FF2B5EF4-FFF2-40B4-BE49-F238E27FC236}">
                <a16:creationId xmlns:a16="http://schemas.microsoft.com/office/drawing/2014/main" id="{DB2CC1F9-7F46-DA9E-C045-8A3C840571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56">
            <a:extLst>
              <a:ext uri="{FF2B5EF4-FFF2-40B4-BE49-F238E27FC236}">
                <a16:creationId xmlns:a16="http://schemas.microsoft.com/office/drawing/2014/main" id="{662F16B5-67A1-3BA1-CDE6-FB746B36AA0E}"/>
              </a:ext>
            </a:extLst>
          </p:cNvPr>
          <p:cNvSpPr txBox="1"/>
          <p:nvPr/>
        </p:nvSpPr>
        <p:spPr>
          <a:xfrm>
            <a:off x="431800" y="6292850"/>
            <a:ext cx="6057900" cy="3702050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Objetivos: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Comprender los fundamentos de la inteligencia artificial (IA) y cómo se aplica en la optimización de procesos.</a:t>
            </a:r>
            <a:r>
              <a:rPr lang="es-419" sz="1600" kern="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Identificar oportunidades para integrar soluciones de IA en los procesos empresariales para mejorar la eficiencia y reducir costos.</a:t>
            </a: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Fundamentos de la Inteligencia Artificial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Automatización de Procesos Administrativos con IA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Herramientas de IA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Modelos de Lenguaje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Ética y Responsabilidad en la Implementación de IA 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Gestión de datos y privacidad en procesos administrativos inteligentes </a:t>
            </a: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endParaRPr sz="15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FB3BF01D-E86A-A9C8-369C-23D61799B117}"/>
              </a:ext>
            </a:extLst>
          </p:cNvPr>
          <p:cNvSpPr txBox="1"/>
          <p:nvPr/>
        </p:nvSpPr>
        <p:spPr>
          <a:xfrm>
            <a:off x="431800" y="1955800"/>
            <a:ext cx="6057900" cy="831850"/>
          </a:xfrm>
          <a:prstGeom prst="rect">
            <a:avLst/>
          </a:prstGeom>
          <a:solidFill>
            <a:srgbClr val="C9E7A7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Inteligencia Artificial para la Optimización de Procesos</a:t>
            </a:r>
          </a:p>
        </p:txBody>
      </p:sp>
      <p:pic>
        <p:nvPicPr>
          <p:cNvPr id="5" name="Picture 2" descr="La inteligencia artificial puede explotar tu rendimiento profesional -  Página Web | Carro de Compras | Marketing Digital">
            <a:extLst>
              <a:ext uri="{FF2B5EF4-FFF2-40B4-BE49-F238E27FC236}">
                <a16:creationId xmlns:a16="http://schemas.microsoft.com/office/drawing/2014/main" id="{53FF631A-B96B-D0D0-FDA0-6981E8DD44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63750" y="2930525"/>
            <a:ext cx="2762250" cy="149383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Google Shape;215;p37">
            <a:hlinkClick r:id="rId4" action="ppaction://hlinksldjump"/>
            <a:extLst>
              <a:ext uri="{FF2B5EF4-FFF2-40B4-BE49-F238E27FC236}">
                <a16:creationId xmlns:a16="http://schemas.microsoft.com/office/drawing/2014/main" id="{A177C1E6-E9C8-84E7-D9EA-831DFA11C817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Título 3">
            <a:extLst>
              <a:ext uri="{FF2B5EF4-FFF2-40B4-BE49-F238E27FC236}">
                <a16:creationId xmlns:a16="http://schemas.microsoft.com/office/drawing/2014/main" id="{730739C7-E2A1-2111-BD60-29A27FB27C9F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957263" y="2116139"/>
            <a:ext cx="512763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CL" sz="1400" dirty="0"/>
              <a:t>IA</a:t>
            </a:r>
          </a:p>
        </p:txBody>
      </p:sp>
      <p:pic>
        <p:nvPicPr>
          <p:cNvPr id="72711" name="Imagen 6">
            <a:extLst>
              <a:ext uri="{FF2B5EF4-FFF2-40B4-BE49-F238E27FC236}">
                <a16:creationId xmlns:a16="http://schemas.microsoft.com/office/drawing/2014/main" id="{2BD76679-7585-F7DA-2194-3905FC0197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" y="4656138"/>
            <a:ext cx="5926138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n 6">
            <a:extLst>
              <a:ext uri="{FF2B5EF4-FFF2-40B4-BE49-F238E27FC236}">
                <a16:creationId xmlns:a16="http://schemas.microsoft.com/office/drawing/2014/main" id="{416DBB53-3837-9307-8746-31B96F8ADA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Google Shape;507;p70">
            <a:extLst>
              <a:ext uri="{FF2B5EF4-FFF2-40B4-BE49-F238E27FC236}">
                <a16:creationId xmlns:a16="http://schemas.microsoft.com/office/drawing/2014/main" id="{EAFD61FE-F733-3BBC-93C0-A43BC72333AE}"/>
              </a:ext>
            </a:extLst>
          </p:cNvPr>
          <p:cNvSpPr txBox="1"/>
          <p:nvPr/>
        </p:nvSpPr>
        <p:spPr>
          <a:xfrm>
            <a:off x="431800" y="6537328"/>
            <a:ext cx="6057900" cy="3813175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 lnSpcReduction="10000"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Dominar las funcionalidades básicas y avanzadas de Moodle para la creación y gestión eficaz de cursos en línea.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Desarrollar habilidades para personalizar y optimizar el entorno de aprendizaje en Moodle, adaptándolo a las necesidades específicas de los estudiantes y educadores.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6" indent="-342906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Fundamentos de Moodle</a:t>
            </a:r>
          </a:p>
          <a:p>
            <a:pPr marL="342906" indent="-342906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Instalación y configuración de Moodle</a:t>
            </a:r>
          </a:p>
          <a:p>
            <a:pPr marL="342906" indent="-342906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Diseño instruccional en Moodle</a:t>
            </a:r>
          </a:p>
          <a:p>
            <a:pPr marL="342906" indent="-342906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Gestión de usuarios y roles</a:t>
            </a:r>
          </a:p>
          <a:p>
            <a:pPr marL="342906" indent="-342906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Administración de actividades y recursos</a:t>
            </a:r>
          </a:p>
          <a:p>
            <a:pPr marL="342906" indent="-342906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Evaluación del aprendizaje en Moodle</a:t>
            </a: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DC077B15-C55E-13E1-A8A7-C78B8CF00734}"/>
              </a:ext>
            </a:extLst>
          </p:cNvPr>
          <p:cNvSpPr txBox="1">
            <a:spLocks/>
          </p:cNvSpPr>
          <p:nvPr/>
        </p:nvSpPr>
        <p:spPr>
          <a:xfrm>
            <a:off x="431800" y="1955803"/>
            <a:ext cx="6057900" cy="461963"/>
          </a:xfrm>
          <a:prstGeom prst="rect">
            <a:avLst/>
          </a:prstGeom>
          <a:solidFill>
            <a:srgbClr val="C9E7A7"/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kern="0" dirty="0">
                <a:latin typeface="Arial"/>
                <a:ea typeface="Arial"/>
                <a:cs typeface="Arial"/>
                <a:sym typeface="Arial"/>
              </a:rPr>
              <a:t>Plataforma Educativa MOODLE</a:t>
            </a:r>
          </a:p>
        </p:txBody>
      </p:sp>
      <p:pic>
        <p:nvPicPr>
          <p:cNvPr id="74756" name="Imagen 2">
            <a:extLst>
              <a:ext uri="{FF2B5EF4-FFF2-40B4-BE49-F238E27FC236}">
                <a16:creationId xmlns:a16="http://schemas.microsoft.com/office/drawing/2014/main" id="{A5F7FCE9-AFF4-4238-AAD5-ADCAD5C0F1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657475"/>
            <a:ext cx="36576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757" name="Imagen 3">
            <a:extLst>
              <a:ext uri="{FF2B5EF4-FFF2-40B4-BE49-F238E27FC236}">
                <a16:creationId xmlns:a16="http://schemas.microsoft.com/office/drawing/2014/main" id="{89B76E9D-BC79-0E72-1884-A5841EB1A7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28" y="4845050"/>
            <a:ext cx="6200775" cy="150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8084310D-EA05-439D-62BE-2C24173C1283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7E6D8107-E749-FC3F-D5B1-FCD92E8A6C0F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244600" y="1955801"/>
            <a:ext cx="1003300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419" sz="1400" b="1" dirty="0">
                <a:solidFill>
                  <a:srgbClr val="21218A"/>
                </a:solidFill>
                <a:sym typeface="Arial"/>
              </a:rPr>
              <a:t>Moodle</a:t>
            </a:r>
            <a:endParaRPr lang="es-CL" sz="1400" dirty="0">
              <a:sym typeface="Arial"/>
            </a:endParaRPr>
          </a:p>
        </p:txBody>
      </p:sp>
      <p:pic>
        <p:nvPicPr>
          <p:cNvPr id="3" name="Imagen 6">
            <a:extLst>
              <a:ext uri="{FF2B5EF4-FFF2-40B4-BE49-F238E27FC236}">
                <a16:creationId xmlns:a16="http://schemas.microsoft.com/office/drawing/2014/main" id="{56B98BCE-1F93-494F-2517-B2D8720D67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p64">
            <a:extLst>
              <a:ext uri="{FF2B5EF4-FFF2-40B4-BE49-F238E27FC236}">
                <a16:creationId xmlns:a16="http://schemas.microsoft.com/office/drawing/2014/main" id="{6DAF0229-2A84-D7EA-BB84-87CD3E0B220E}"/>
              </a:ext>
            </a:extLst>
          </p:cNvPr>
          <p:cNvSpPr txBox="1"/>
          <p:nvPr/>
        </p:nvSpPr>
        <p:spPr>
          <a:xfrm>
            <a:off x="431800" y="5621338"/>
            <a:ext cx="6057900" cy="4614862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Desarrollar soluciones avanzadas de </a:t>
            </a:r>
            <a:r>
              <a:rPr lang="es-419" sz="1600" kern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business</a:t>
            </a: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s-419" sz="1600" kern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intelligence</a:t>
            </a: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utilizando SharePoint.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Integrar SharePoint con diversas fuentes de datos y servicios avanzados para optimizar la gestión de la información.</a:t>
            </a:r>
          </a:p>
          <a:p>
            <a:pPr marL="342906" indent="-342906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6" indent="-342906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Introducción a SharePoint</a:t>
            </a:r>
          </a:p>
          <a:p>
            <a:pPr marL="342906" indent="-342906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Configuración de Sitios en SharePoint</a:t>
            </a:r>
          </a:p>
          <a:p>
            <a:pPr marL="342906" indent="-342906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Gestión de Documentos y Bibliotecas</a:t>
            </a:r>
          </a:p>
          <a:p>
            <a:pPr marL="342906" indent="-342906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Creación y Gestión de Listas</a:t>
            </a:r>
          </a:p>
          <a:p>
            <a:pPr marL="342906" indent="-342906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Colaboración en SharePoint y Sitios de Equipo</a:t>
            </a:r>
          </a:p>
          <a:p>
            <a:pPr marL="342906" indent="-342906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Integración con Microsoft Office y otras aplicaciones</a:t>
            </a:r>
          </a:p>
          <a:p>
            <a:pPr marL="342906" indent="-342906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Personalización de Sitios y Aplicaciones</a:t>
            </a:r>
          </a:p>
          <a:p>
            <a:pPr marL="342906" indent="-342906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Gestión de Conocimiento y Documentación</a:t>
            </a: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8510B388-4E8B-09DA-1BF2-7C1EF9CF85E6}"/>
              </a:ext>
            </a:extLst>
          </p:cNvPr>
          <p:cNvSpPr txBox="1">
            <a:spLocks/>
          </p:cNvSpPr>
          <p:nvPr/>
        </p:nvSpPr>
        <p:spPr>
          <a:xfrm>
            <a:off x="431800" y="1955803"/>
            <a:ext cx="6057900" cy="461963"/>
          </a:xfrm>
          <a:prstGeom prst="rect">
            <a:avLst/>
          </a:prstGeom>
          <a:solidFill>
            <a:srgbClr val="C9E7A7"/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kern="0" dirty="0">
                <a:latin typeface="Arial"/>
                <a:ea typeface="Arial"/>
                <a:cs typeface="Arial"/>
                <a:sym typeface="Arial"/>
              </a:rPr>
              <a:t>SharePoint</a:t>
            </a:r>
          </a:p>
        </p:txBody>
      </p:sp>
      <p:pic>
        <p:nvPicPr>
          <p:cNvPr id="76804" name="Imagen 2">
            <a:extLst>
              <a:ext uri="{FF2B5EF4-FFF2-40B4-BE49-F238E27FC236}">
                <a16:creationId xmlns:a16="http://schemas.microsoft.com/office/drawing/2014/main" id="{BE4068E2-D2FD-312A-B83B-4E86869EB8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7666" y="2317750"/>
            <a:ext cx="3686175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805" name="Imagen 3">
            <a:extLst>
              <a:ext uri="{FF2B5EF4-FFF2-40B4-BE49-F238E27FC236}">
                <a16:creationId xmlns:a16="http://schemas.microsoft.com/office/drawing/2014/main" id="{610AD8D7-E33B-203F-CBA5-0F6B53001D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4044953"/>
            <a:ext cx="6057900" cy="148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1664F089-EBF8-19CC-FA7E-D880ABF1F8E5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61547A8A-13D1-8503-F5F5-B5A0A8BF9AD0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265238" y="2033589"/>
            <a:ext cx="736600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419" sz="1400" b="1" dirty="0">
                <a:solidFill>
                  <a:srgbClr val="21218A"/>
                </a:solidFill>
                <a:sym typeface="Arial"/>
              </a:rPr>
              <a:t>Share</a:t>
            </a:r>
            <a:endParaRPr lang="es-CL" sz="1400" dirty="0">
              <a:sym typeface="Arial"/>
            </a:endParaRPr>
          </a:p>
        </p:txBody>
      </p:sp>
      <p:pic>
        <p:nvPicPr>
          <p:cNvPr id="3" name="Imagen 6">
            <a:extLst>
              <a:ext uri="{FF2B5EF4-FFF2-40B4-BE49-F238E27FC236}">
                <a16:creationId xmlns:a16="http://schemas.microsoft.com/office/drawing/2014/main" id="{00C8C47C-7E37-0312-43B4-6BE2F60A40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p65">
            <a:extLst>
              <a:ext uri="{FF2B5EF4-FFF2-40B4-BE49-F238E27FC236}">
                <a16:creationId xmlns:a16="http://schemas.microsoft.com/office/drawing/2014/main" id="{8885448F-A5DA-CD74-A6B0-43C086B87729}"/>
              </a:ext>
            </a:extLst>
          </p:cNvPr>
          <p:cNvSpPr txBox="1"/>
          <p:nvPr/>
        </p:nvSpPr>
        <p:spPr>
          <a:xfrm>
            <a:off x="407988" y="6270628"/>
            <a:ext cx="6107112" cy="3965575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Desarrollar páginas web funcionales y atractivas usando </a:t>
            </a:r>
            <a:r>
              <a:rPr lang="es-419" sz="1600" kern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Wordpress</a:t>
            </a: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Aplicar personalizaciones y optimizar el SEO en sitios web de </a:t>
            </a:r>
            <a:r>
              <a:rPr lang="es-419" sz="1600" kern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Wordpress</a:t>
            </a: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Introducción a WordPress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Diseño y personalización de Páginas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Funcionalidades y </a:t>
            </a:r>
            <a:r>
              <a:rPr lang="es-CL" sz="1600" kern="0" dirty="0" err="1">
                <a:latin typeface="Arial"/>
                <a:ea typeface="Arial"/>
                <a:cs typeface="Arial"/>
                <a:sym typeface="Arial"/>
              </a:rPr>
              <a:t>Plugins</a:t>
            </a:r>
            <a:endParaRPr lang="es-CL"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Optimización para Motores de Búsqueda (SEO)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Gestión y Mantenimiento del Sitio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Propiedades Avanzadas de WordPress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Recomendaciones de mantenimiento y seguridad</a:t>
            </a: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1B758515-C41A-94D4-94A7-3D5911E4E29C}"/>
              </a:ext>
            </a:extLst>
          </p:cNvPr>
          <p:cNvSpPr txBox="1">
            <a:spLocks/>
          </p:cNvSpPr>
          <p:nvPr/>
        </p:nvSpPr>
        <p:spPr>
          <a:xfrm>
            <a:off x="431800" y="1955800"/>
            <a:ext cx="6057900" cy="831850"/>
          </a:xfrm>
          <a:prstGeom prst="rect">
            <a:avLst/>
          </a:prstGeom>
          <a:solidFill>
            <a:srgbClr val="C9E7A7"/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Creación de Páginas Web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(con </a:t>
            </a:r>
            <a:r>
              <a:rPr lang="es-CL" kern="0" dirty="0" err="1">
                <a:latin typeface="Arial"/>
                <a:ea typeface="Arial"/>
                <a:cs typeface="Arial"/>
                <a:sym typeface="Arial"/>
              </a:rPr>
              <a:t>Wordpress</a:t>
            </a: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)</a:t>
            </a:r>
          </a:p>
        </p:txBody>
      </p:sp>
      <p:pic>
        <p:nvPicPr>
          <p:cNvPr id="78852" name="Imagen 3">
            <a:extLst>
              <a:ext uri="{FF2B5EF4-FFF2-40B4-BE49-F238E27FC236}">
                <a16:creationId xmlns:a16="http://schemas.microsoft.com/office/drawing/2014/main" id="{F87B08B6-0AB6-BEF0-A62D-6364634D4B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0" y="2954338"/>
            <a:ext cx="28575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853" name="Imagen 5">
            <a:extLst>
              <a:ext uri="{FF2B5EF4-FFF2-40B4-BE49-F238E27FC236}">
                <a16:creationId xmlns:a16="http://schemas.microsoft.com/office/drawing/2014/main" id="{D425D615-0E3C-C061-8319-1EAF1CA481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91" y="4729166"/>
            <a:ext cx="6149975" cy="136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9DC114DA-A6D9-84CA-C9A7-5E5165B4AA51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Título 8">
            <a:extLst>
              <a:ext uri="{FF2B5EF4-FFF2-40B4-BE49-F238E27FC236}">
                <a16:creationId xmlns:a16="http://schemas.microsoft.com/office/drawing/2014/main" id="{5CBDB7E8-FC79-9556-D4A6-896920DED91A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255713" y="2052639"/>
            <a:ext cx="823913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b="1" dirty="0" err="1">
                <a:solidFill>
                  <a:srgbClr val="21218A"/>
                </a:solidFill>
                <a:sym typeface="Arial"/>
              </a:rPr>
              <a:t>WordP</a:t>
            </a:r>
            <a:endParaRPr lang="es-CL" sz="1400" dirty="0">
              <a:sym typeface="Arial"/>
            </a:endParaRPr>
          </a:p>
        </p:txBody>
      </p:sp>
      <p:pic>
        <p:nvPicPr>
          <p:cNvPr id="3" name="Imagen 6">
            <a:extLst>
              <a:ext uri="{FF2B5EF4-FFF2-40B4-BE49-F238E27FC236}">
                <a16:creationId xmlns:a16="http://schemas.microsoft.com/office/drawing/2014/main" id="{883A879A-2151-19A3-08CD-309E211884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8" name="Google Shape;468;p66">
            <a:extLst>
              <a:ext uri="{FF2B5EF4-FFF2-40B4-BE49-F238E27FC236}">
                <a16:creationId xmlns:a16="http://schemas.microsoft.com/office/drawing/2014/main" id="{CEADE43D-BA29-9971-3872-726B7E38A36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6704" t="6868" r="9962" b="14376"/>
          <a:stretch/>
        </p:blipFill>
        <p:spPr>
          <a:xfrm>
            <a:off x="2057400" y="2557466"/>
            <a:ext cx="2768600" cy="169227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</p:pic>
      <p:sp>
        <p:nvSpPr>
          <p:cNvPr id="471" name="Google Shape;471;p66">
            <a:extLst>
              <a:ext uri="{FF2B5EF4-FFF2-40B4-BE49-F238E27FC236}">
                <a16:creationId xmlns:a16="http://schemas.microsoft.com/office/drawing/2014/main" id="{2112D575-0283-7FC2-9496-B511DC0940FE}"/>
              </a:ext>
            </a:extLst>
          </p:cNvPr>
          <p:cNvSpPr txBox="1"/>
          <p:nvPr/>
        </p:nvSpPr>
        <p:spPr>
          <a:xfrm>
            <a:off x="431800" y="6096003"/>
            <a:ext cx="6057900" cy="3965575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Dominar las herramientas clave de Office 365 para mejorar la productividad en el trabajo.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Aprender a integrar y sincronizar aplicaciones de Office 365 para una colaboración efectiva.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El Entorno de Office 365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Trabajando con planillas Excel, comandos y funciones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Colaborando con </a:t>
            </a:r>
            <a:r>
              <a:rPr lang="es-CL" sz="1600" kern="0" dirty="0" err="1">
                <a:latin typeface="Arial"/>
                <a:ea typeface="Arial"/>
                <a:cs typeface="Arial"/>
                <a:sym typeface="Arial"/>
              </a:rPr>
              <a:t>Teams</a:t>
            </a: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 funciones y ventajas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Compartiendo con Share Point funcionalidades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Potenciando la productividad con </a:t>
            </a:r>
            <a:r>
              <a:rPr lang="es-CL" sz="1600" kern="0" dirty="0" err="1">
                <a:latin typeface="Arial"/>
                <a:ea typeface="Arial"/>
                <a:cs typeface="Arial"/>
                <a:sym typeface="Arial"/>
              </a:rPr>
              <a:t>Flows-Planner-One</a:t>
            </a: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 Drive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sz="16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0295AD16-0DE6-24A0-C581-0DABD03AFC5A}"/>
              </a:ext>
            </a:extLst>
          </p:cNvPr>
          <p:cNvSpPr txBox="1">
            <a:spLocks/>
          </p:cNvSpPr>
          <p:nvPr/>
        </p:nvSpPr>
        <p:spPr>
          <a:xfrm>
            <a:off x="431800" y="1955803"/>
            <a:ext cx="6057900" cy="461963"/>
          </a:xfrm>
          <a:prstGeom prst="rect">
            <a:avLst/>
          </a:prstGeom>
          <a:solidFill>
            <a:srgbClr val="C9E7A7"/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kern="0" dirty="0">
                <a:latin typeface="Arial"/>
                <a:ea typeface="Arial"/>
                <a:cs typeface="Arial"/>
                <a:sym typeface="Arial"/>
              </a:rPr>
              <a:t>Office 365</a:t>
            </a:r>
          </a:p>
        </p:txBody>
      </p:sp>
      <p:pic>
        <p:nvPicPr>
          <p:cNvPr id="80901" name="Imagen 3">
            <a:extLst>
              <a:ext uri="{FF2B5EF4-FFF2-40B4-BE49-F238E27FC236}">
                <a16:creationId xmlns:a16="http://schemas.microsoft.com/office/drawing/2014/main" id="{1192C464-DBFC-0F7C-D541-206565E432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3" y="4510088"/>
            <a:ext cx="6100763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5899E942-4282-707E-2254-FF1164218393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4B2DDE83-D506-A842-3800-40CCD0046654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863600" y="1955801"/>
            <a:ext cx="558800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419" sz="1400" b="1" dirty="0">
                <a:solidFill>
                  <a:srgbClr val="21218A"/>
                </a:solidFill>
                <a:sym typeface="Arial"/>
              </a:rPr>
              <a:t>365</a:t>
            </a:r>
            <a:endParaRPr lang="es-CL" sz="1400" dirty="0">
              <a:sym typeface="Arial"/>
            </a:endParaRPr>
          </a:p>
        </p:txBody>
      </p:sp>
      <p:pic>
        <p:nvPicPr>
          <p:cNvPr id="3" name="Imagen 6">
            <a:extLst>
              <a:ext uri="{FF2B5EF4-FFF2-40B4-BE49-F238E27FC236}">
                <a16:creationId xmlns:a16="http://schemas.microsoft.com/office/drawing/2014/main" id="{AC7DBE8B-56B1-7A9E-6732-C1306C471B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7" name="Google Shape;477;p67">
            <a:extLst>
              <a:ext uri="{FF2B5EF4-FFF2-40B4-BE49-F238E27FC236}">
                <a16:creationId xmlns:a16="http://schemas.microsoft.com/office/drawing/2014/main" id="{033DBA18-5B85-ABBF-E2F2-8D3C0F716780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22910" t="24522" r="22910" b="25354"/>
          <a:stretch/>
        </p:blipFill>
        <p:spPr>
          <a:xfrm>
            <a:off x="1524000" y="2514600"/>
            <a:ext cx="3873500" cy="17018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</p:pic>
      <p:sp>
        <p:nvSpPr>
          <p:cNvPr id="480" name="Google Shape;480;p67">
            <a:extLst>
              <a:ext uri="{FF2B5EF4-FFF2-40B4-BE49-F238E27FC236}">
                <a16:creationId xmlns:a16="http://schemas.microsoft.com/office/drawing/2014/main" id="{08C3F412-F2DB-89FE-B6CB-AAB45384BAD5}"/>
              </a:ext>
            </a:extLst>
          </p:cNvPr>
          <p:cNvSpPr txBox="1"/>
          <p:nvPr/>
        </p:nvSpPr>
        <p:spPr>
          <a:xfrm>
            <a:off x="431800" y="6008688"/>
            <a:ext cx="6057900" cy="4049712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Dominar las herramientas fundamentales de Google </a:t>
            </a:r>
            <a:r>
              <a:rPr lang="es-419" sz="1600" kern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Workspace</a:t>
            </a: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para mejorar la eficiencia y colaboración.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Aprender a integrar y utilizar eficazmente las aplicaciones de Google </a:t>
            </a:r>
            <a:r>
              <a:rPr lang="es-419" sz="1600" kern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Workspace</a:t>
            </a: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en entornos profesionales.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Correo electrónico Gmail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Respaldo de información: Google Drive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Agenda de tareas: Google Calendar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Reuniones por video: Google </a:t>
            </a:r>
            <a:r>
              <a:rPr lang="es-CL" sz="1600" kern="0" dirty="0" err="1">
                <a:latin typeface="Arial"/>
                <a:ea typeface="Arial"/>
                <a:cs typeface="Arial"/>
                <a:sym typeface="Arial"/>
              </a:rPr>
              <a:t>Meet</a:t>
            </a:r>
            <a:endParaRPr lang="es-CL"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Creación y edición guiada de documentos, hojas de cálculo y presentaciones: </a:t>
            </a:r>
            <a:r>
              <a:rPr lang="en-US" sz="1600" kern="0" dirty="0">
                <a:latin typeface="Arial"/>
                <a:ea typeface="Arial"/>
                <a:cs typeface="Arial"/>
                <a:sym typeface="Arial"/>
              </a:rPr>
              <a:t>Google Docs, Sheets y Slides</a:t>
            </a:r>
            <a:endParaRPr lang="es-CL"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F2B3E283-3A46-1A8E-1FAC-2BF635008DA2}"/>
              </a:ext>
            </a:extLst>
          </p:cNvPr>
          <p:cNvSpPr txBox="1">
            <a:spLocks/>
          </p:cNvSpPr>
          <p:nvPr/>
        </p:nvSpPr>
        <p:spPr>
          <a:xfrm>
            <a:off x="431800" y="1955803"/>
            <a:ext cx="6057900" cy="461963"/>
          </a:xfrm>
          <a:prstGeom prst="rect">
            <a:avLst/>
          </a:prstGeom>
          <a:solidFill>
            <a:srgbClr val="C9E7A7"/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kern="0" dirty="0">
                <a:latin typeface="Arial"/>
                <a:ea typeface="Arial"/>
                <a:cs typeface="Arial"/>
                <a:sym typeface="Arial"/>
              </a:rPr>
              <a:t>Google </a:t>
            </a:r>
            <a:r>
              <a:rPr lang="es-419" kern="0" dirty="0" err="1">
                <a:latin typeface="Arial"/>
                <a:ea typeface="Arial"/>
                <a:cs typeface="Arial"/>
                <a:sym typeface="Arial"/>
              </a:rPr>
              <a:t>Workspace</a:t>
            </a:r>
            <a:endParaRPr lang="es-419"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2949" name="Imagen 2">
            <a:extLst>
              <a:ext uri="{FF2B5EF4-FFF2-40B4-BE49-F238E27FC236}">
                <a16:creationId xmlns:a16="http://schemas.microsoft.com/office/drawing/2014/main" id="{7532C0BC-B379-D9A4-C6DC-82063F59B6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4437063"/>
            <a:ext cx="6075362" cy="1350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216674BE-D7A0-F9C1-A38F-DC4017F3592F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FBF31B95-D328-8B17-D1D6-230CA41741DD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104900" y="2035176"/>
            <a:ext cx="749300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419" sz="1400" b="1" dirty="0">
                <a:solidFill>
                  <a:srgbClr val="21218A"/>
                </a:solidFill>
                <a:sym typeface="Arial"/>
              </a:rPr>
              <a:t>Works</a:t>
            </a:r>
            <a:endParaRPr lang="es-CL" sz="1400" dirty="0">
              <a:sym typeface="Arial"/>
            </a:endParaRPr>
          </a:p>
        </p:txBody>
      </p:sp>
      <p:pic>
        <p:nvPicPr>
          <p:cNvPr id="3" name="Imagen 6">
            <a:extLst>
              <a:ext uri="{FF2B5EF4-FFF2-40B4-BE49-F238E27FC236}">
                <a16:creationId xmlns:a16="http://schemas.microsoft.com/office/drawing/2014/main" id="{7B5E62D8-1D85-4313-6627-0585C30D09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6" name="Google Shape;486;p68">
            <a:extLst>
              <a:ext uri="{FF2B5EF4-FFF2-40B4-BE49-F238E27FC236}">
                <a16:creationId xmlns:a16="http://schemas.microsoft.com/office/drawing/2014/main" id="{83CF2AF7-552D-97DA-7293-029BA5F04082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03466" y="2535238"/>
            <a:ext cx="2344737" cy="13589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</p:pic>
      <p:sp>
        <p:nvSpPr>
          <p:cNvPr id="489" name="Google Shape;489;p68">
            <a:extLst>
              <a:ext uri="{FF2B5EF4-FFF2-40B4-BE49-F238E27FC236}">
                <a16:creationId xmlns:a16="http://schemas.microsoft.com/office/drawing/2014/main" id="{92D29D8A-449D-0094-86FE-2CB856E8238D}"/>
              </a:ext>
            </a:extLst>
          </p:cNvPr>
          <p:cNvSpPr txBox="1"/>
          <p:nvPr/>
        </p:nvSpPr>
        <p:spPr>
          <a:xfrm>
            <a:off x="431800" y="5759450"/>
            <a:ext cx="6057900" cy="4337050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Dominar las funcionalidades básicas y avanzadas de Google </a:t>
            </a:r>
            <a:r>
              <a:rPr lang="es-419" sz="1600" kern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Sheets</a:t>
            </a: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para la manipulación y análisis de datos.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Aprender a utilizar fórmulas y funciones efectivas para optimizar cálculos y automatizar tareas.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Introducción a Google </a:t>
            </a:r>
            <a:r>
              <a:rPr lang="es-CL" sz="1600" kern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Sheets</a:t>
            </a: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y navegación básica.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Manipulación de datos: funciones básicas y fórmulas.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Análisis de datos: filtros, ordenación y validación.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Gráficos y visualización de datos.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Tablas dinámicas y análisis avanzado.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Automatización de tareas con scripts y complementos.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Colaboración y trabajo en equipo con Google </a:t>
            </a:r>
            <a:r>
              <a:rPr lang="es-CL" sz="1600" kern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Sheets</a:t>
            </a: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3F5D34B3-A1A2-2214-EF35-6C79E6249BD9}"/>
              </a:ext>
            </a:extLst>
          </p:cNvPr>
          <p:cNvSpPr txBox="1">
            <a:spLocks/>
          </p:cNvSpPr>
          <p:nvPr/>
        </p:nvSpPr>
        <p:spPr>
          <a:xfrm>
            <a:off x="431800" y="1955803"/>
            <a:ext cx="6057900" cy="461963"/>
          </a:xfrm>
          <a:prstGeom prst="rect">
            <a:avLst/>
          </a:prstGeom>
          <a:solidFill>
            <a:srgbClr val="C9E7A7"/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2400" b="1" kern="0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Google </a:t>
            </a:r>
            <a:r>
              <a:rPr lang="es-CL" sz="2400" b="1" kern="0" dirty="0" err="1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Sheets</a:t>
            </a:r>
            <a:endParaRPr lang="es-CL" sz="2400" b="1" kern="0" dirty="0">
              <a:solidFill>
                <a:srgbClr val="21218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4997" name="Imagen 2">
            <a:extLst>
              <a:ext uri="{FF2B5EF4-FFF2-40B4-BE49-F238E27FC236}">
                <a16:creationId xmlns:a16="http://schemas.microsoft.com/office/drawing/2014/main" id="{72F034DA-DD07-E84E-40B6-55E20FB40E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3" y="4033838"/>
            <a:ext cx="6126163" cy="149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76520C04-6FBC-6532-D047-C98F3D9834E8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1B514184-1B87-2179-E121-112BC2691D04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460500" y="1955801"/>
            <a:ext cx="812800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b="1" dirty="0" err="1">
                <a:solidFill>
                  <a:srgbClr val="21218A"/>
                </a:solidFill>
                <a:sym typeface="Arial"/>
              </a:rPr>
              <a:t>Sheets</a:t>
            </a:r>
            <a:endParaRPr lang="es-CL" sz="1400" dirty="0">
              <a:sym typeface="Arial"/>
            </a:endParaRPr>
          </a:p>
        </p:txBody>
      </p:sp>
      <p:pic>
        <p:nvPicPr>
          <p:cNvPr id="3" name="Imagen 6">
            <a:extLst>
              <a:ext uri="{FF2B5EF4-FFF2-40B4-BE49-F238E27FC236}">
                <a16:creationId xmlns:a16="http://schemas.microsoft.com/office/drawing/2014/main" id="{18521F71-A489-F487-9D0B-7F6908A300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7E1915-08A8-DDCF-452F-0B4F5B6FF9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26C7EC40-225E-568A-5DDA-F5378F0092A0}"/>
              </a:ext>
            </a:extLst>
          </p:cNvPr>
          <p:cNvSpPr txBox="1">
            <a:spLocks/>
          </p:cNvSpPr>
          <p:nvPr/>
        </p:nvSpPr>
        <p:spPr>
          <a:xfrm>
            <a:off x="452434" y="1629007"/>
            <a:ext cx="6057900" cy="461963"/>
          </a:xfrm>
          <a:prstGeom prst="rect">
            <a:avLst/>
          </a:prstGeom>
          <a:solidFill>
            <a:srgbClr val="C9E7A7"/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2400" b="1" kern="0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Dominando Word</a:t>
            </a:r>
          </a:p>
        </p:txBody>
      </p:sp>
      <p:pic>
        <p:nvPicPr>
          <p:cNvPr id="84997" name="Imagen 2">
            <a:extLst>
              <a:ext uri="{FF2B5EF4-FFF2-40B4-BE49-F238E27FC236}">
                <a16:creationId xmlns:a16="http://schemas.microsoft.com/office/drawing/2014/main" id="{47F03D62-E31B-C3E2-D885-A00255A8DD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3" y="4861394"/>
            <a:ext cx="6126163" cy="149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Google Shape;215;p37">
            <a:hlinkClick r:id="rId4" action="ppaction://hlinksldjump"/>
            <a:extLst>
              <a:ext uri="{FF2B5EF4-FFF2-40B4-BE49-F238E27FC236}">
                <a16:creationId xmlns:a16="http://schemas.microsoft.com/office/drawing/2014/main" id="{86265046-9446-A9A7-BD98-66939AD0CC1E}"/>
              </a:ext>
            </a:extLst>
          </p:cNvPr>
          <p:cNvSpPr/>
          <p:nvPr/>
        </p:nvSpPr>
        <p:spPr>
          <a:xfrm>
            <a:off x="5878513" y="11321976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5C4A1006-599F-A431-7BA1-AE061CC9C8A4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460500" y="1955801"/>
            <a:ext cx="812800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b="1" dirty="0" err="1">
                <a:solidFill>
                  <a:srgbClr val="21218A"/>
                </a:solidFill>
                <a:sym typeface="Arial"/>
              </a:rPr>
              <a:t>Sheets</a:t>
            </a:r>
            <a:endParaRPr lang="es-CL" sz="1400" dirty="0">
              <a:sym typeface="Arial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2BCC8F86-FEA3-ECA4-4796-5D5302BB0D2C}"/>
              </a:ext>
            </a:extLst>
          </p:cNvPr>
          <p:cNvSpPr txBox="1"/>
          <p:nvPr/>
        </p:nvSpPr>
        <p:spPr>
          <a:xfrm>
            <a:off x="460371" y="6715425"/>
            <a:ext cx="6321429" cy="459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8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lang="es-CL" sz="18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8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Reconocer y utilizar las herramientas básicas del Word.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8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Aplicar formatos y diseños a los documentos.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Configurar y optimizar configuraciones de impresión y distribución.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Utilizar otros recursos avanzados para la automatización.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CL" sz="1800" b="1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8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8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Menú de opciones y personalización.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8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Fundamentos de Word: interfaz, paneles y vistas.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8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Creación, apertura, edición y guardado de documentos.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8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Personalización de la apariencia del documento.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8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Inserción y edición de imágenes y gráficos.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8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Creación y gestión de tablas.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8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Configuración de márgenes y orientación.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8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Revisión y comentarios de textos.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s-CL" sz="18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Control de versiones y seguimiento de cambios.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9002675-6720-4932-B188-6A5DD6098A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7" r="6597"/>
          <a:stretch/>
        </p:blipFill>
        <p:spPr>
          <a:xfrm>
            <a:off x="790097" y="2221746"/>
            <a:ext cx="5277806" cy="2605725"/>
          </a:xfrm>
          <a:prstGeom prst="rect">
            <a:avLst/>
          </a:prstGeom>
        </p:spPr>
      </p:pic>
      <p:pic>
        <p:nvPicPr>
          <p:cNvPr id="8" name="Imagen 6">
            <a:extLst>
              <a:ext uri="{FF2B5EF4-FFF2-40B4-BE49-F238E27FC236}">
                <a16:creationId xmlns:a16="http://schemas.microsoft.com/office/drawing/2014/main" id="{21A9E4D0-C565-E70A-5C82-9A02822701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3900" y="7508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616702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Imagen 11">
            <a:extLst>
              <a:ext uri="{FF2B5EF4-FFF2-40B4-BE49-F238E27FC236}">
                <a16:creationId xmlns:a16="http://schemas.microsoft.com/office/drawing/2014/main" id="{5273C7C8-1807-111A-ED3B-D59503F888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3" y="4689478"/>
            <a:ext cx="6119813" cy="245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3" name="Rectángulo: esquinas redondeadas 392">
            <a:extLst>
              <a:ext uri="{FF2B5EF4-FFF2-40B4-BE49-F238E27FC236}">
                <a16:creationId xmlns:a16="http://schemas.microsoft.com/office/drawing/2014/main" id="{19CEB1ED-081D-9838-BD59-B12EE8956A94}"/>
              </a:ext>
            </a:extLst>
          </p:cNvPr>
          <p:cNvSpPr/>
          <p:nvPr/>
        </p:nvSpPr>
        <p:spPr>
          <a:xfrm>
            <a:off x="5703874" y="5434392"/>
            <a:ext cx="785827" cy="24816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394" name="Rectángulo: esquinas redondeadas 393">
            <a:extLst>
              <a:ext uri="{FF2B5EF4-FFF2-40B4-BE49-F238E27FC236}">
                <a16:creationId xmlns:a16="http://schemas.microsoft.com/office/drawing/2014/main" id="{026570F2-ED26-F015-BCAE-13138BD8B4C3}"/>
              </a:ext>
            </a:extLst>
          </p:cNvPr>
          <p:cNvSpPr/>
          <p:nvPr/>
        </p:nvSpPr>
        <p:spPr>
          <a:xfrm>
            <a:off x="5703875" y="5876480"/>
            <a:ext cx="785827" cy="24816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395" name="Rectángulo: esquinas redondeadas 394">
            <a:extLst>
              <a:ext uri="{FF2B5EF4-FFF2-40B4-BE49-F238E27FC236}">
                <a16:creationId xmlns:a16="http://schemas.microsoft.com/office/drawing/2014/main" id="{27F19F48-9A3E-93E9-CC6F-9CF736AFC4C3}"/>
              </a:ext>
            </a:extLst>
          </p:cNvPr>
          <p:cNvSpPr/>
          <p:nvPr/>
        </p:nvSpPr>
        <p:spPr>
          <a:xfrm>
            <a:off x="5703874" y="6328000"/>
            <a:ext cx="785827" cy="24816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402" name="Rectángulo: esquinas redondeadas 401">
            <a:extLst>
              <a:ext uri="{FF2B5EF4-FFF2-40B4-BE49-F238E27FC236}">
                <a16:creationId xmlns:a16="http://schemas.microsoft.com/office/drawing/2014/main" id="{8C531855-7BF8-6B29-DD92-625873140F53}"/>
              </a:ext>
            </a:extLst>
          </p:cNvPr>
          <p:cNvSpPr/>
          <p:nvPr/>
        </p:nvSpPr>
        <p:spPr>
          <a:xfrm>
            <a:off x="5703874" y="6760869"/>
            <a:ext cx="785827" cy="24816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6" name="Google Shape;275;p44">
            <a:extLst>
              <a:ext uri="{FF2B5EF4-FFF2-40B4-BE49-F238E27FC236}">
                <a16:creationId xmlns:a16="http://schemas.microsoft.com/office/drawing/2014/main" id="{0B253BD0-6302-1F0F-53A7-46B9D19B8C58}"/>
              </a:ext>
            </a:extLst>
          </p:cNvPr>
          <p:cNvSpPr txBox="1"/>
          <p:nvPr/>
        </p:nvSpPr>
        <p:spPr>
          <a:xfrm>
            <a:off x="431800" y="1955803"/>
            <a:ext cx="6057900" cy="461963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2400" b="1" kern="0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ÁREA4: Idiomas</a:t>
            </a:r>
            <a:endParaRPr lang="es-CL" sz="2400"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7056" name="Imagen 6">
            <a:extLst>
              <a:ext uri="{FF2B5EF4-FFF2-40B4-BE49-F238E27FC236}">
                <a16:creationId xmlns:a16="http://schemas.microsoft.com/office/drawing/2014/main" id="{81557625-1349-1DD1-279C-6D8DE17B44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7916" y="2497138"/>
            <a:ext cx="246697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057" name="Imagen 7">
            <a:extLst>
              <a:ext uri="{FF2B5EF4-FFF2-40B4-BE49-F238E27FC236}">
                <a16:creationId xmlns:a16="http://schemas.microsoft.com/office/drawing/2014/main" id="{0AD63DFB-BB48-5535-F1EB-B1F09196FE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2800" y="9502778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Google Shape;215;p37">
            <a:hlinkClick r:id="rId6" action="ppaction://hlinksldjump"/>
            <a:extLst>
              <a:ext uri="{FF2B5EF4-FFF2-40B4-BE49-F238E27FC236}">
                <a16:creationId xmlns:a16="http://schemas.microsoft.com/office/drawing/2014/main" id="{6F4A9184-CB6B-0F9E-1F29-0910A7858DDE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Título 10">
            <a:extLst>
              <a:ext uri="{FF2B5EF4-FFF2-40B4-BE49-F238E27FC236}">
                <a16:creationId xmlns:a16="http://schemas.microsoft.com/office/drawing/2014/main" id="{851BE3E5-4F6C-9356-3A87-6A795E2E2C3A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703388" y="1955801"/>
            <a:ext cx="1477963" cy="307975"/>
          </a:xfrm>
          <a:prstGeom prst="rect">
            <a:avLst/>
          </a:prstGeom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419" sz="1400" dirty="0">
                <a:sym typeface="Arial"/>
              </a:rPr>
              <a:t>4) IDIOMAS</a:t>
            </a:r>
            <a:endParaRPr lang="es-CL" sz="1400" dirty="0">
              <a:sym typeface="Arial"/>
            </a:endParaRPr>
          </a:p>
        </p:txBody>
      </p:sp>
      <p:graphicFrame>
        <p:nvGraphicFramePr>
          <p:cNvPr id="392" name="Tabla 391">
            <a:extLst>
              <a:ext uri="{FF2B5EF4-FFF2-40B4-BE49-F238E27FC236}">
                <a16:creationId xmlns:a16="http://schemas.microsoft.com/office/drawing/2014/main" id="{D0B78D41-D7FB-3250-C54C-AEF08FF868F0}"/>
              </a:ext>
            </a:extLst>
          </p:cNvPr>
          <p:cNvGraphicFramePr>
            <a:graphicFrameLocks noGrp="1"/>
          </p:cNvGraphicFramePr>
          <p:nvPr/>
        </p:nvGraphicFramePr>
        <p:xfrm>
          <a:off x="5616575" y="5391150"/>
          <a:ext cx="935038" cy="1687514"/>
        </p:xfrm>
        <a:graphic>
          <a:graphicData uri="http://schemas.openxmlformats.org/drawingml/2006/table">
            <a:tbl>
              <a:tblPr firstRow="1" bandRow="1">
                <a:tableStyleId>{03FA2144-8BBD-4F8A-BD09-C0236F71E5AA}</a:tableStyleId>
              </a:tblPr>
              <a:tblGrid>
                <a:gridCol w="9350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45835">
                <a:tc>
                  <a:txBody>
                    <a:bodyPr/>
                    <a:lstStyle/>
                    <a:p>
                      <a:pPr algn="ctr"/>
                      <a:r>
                        <a:rPr lang="es-CL" sz="1300" dirty="0" err="1">
                          <a:hlinkClick r:id="rId7" action="ppaction://hlinksldjump"/>
                        </a:rPr>
                        <a:t>Ingl</a:t>
                      </a:r>
                      <a:r>
                        <a:rPr lang="es-CL" sz="1300" dirty="0">
                          <a:hlinkClick r:id="rId7" action="ppaction://hlinksldjump"/>
                        </a:rPr>
                        <a:t> 1</a:t>
                      </a:r>
                      <a:endParaRPr lang="es-CL" sz="1300" dirty="0"/>
                    </a:p>
                  </a:txBody>
                  <a:tcPr marL="91457" marR="91457" marT="45723" marB="45723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5487">
                <a:tc>
                  <a:txBody>
                    <a:bodyPr/>
                    <a:lstStyle/>
                    <a:p>
                      <a:pPr algn="ctr"/>
                      <a:r>
                        <a:rPr lang="es-CL" sz="1300" dirty="0" err="1">
                          <a:hlinkClick r:id="rId8" action="ppaction://hlinksldjump"/>
                        </a:rPr>
                        <a:t>Ingl</a:t>
                      </a:r>
                      <a:r>
                        <a:rPr lang="es-CL" sz="1300" dirty="0">
                          <a:hlinkClick r:id="rId8" action="ppaction://hlinksldjump"/>
                        </a:rPr>
                        <a:t> 2</a:t>
                      </a:r>
                      <a:endParaRPr lang="es-CL" sz="1300" dirty="0"/>
                    </a:p>
                  </a:txBody>
                  <a:tcPr marL="91457" marR="91457" marT="45723" marB="45723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3096">
                <a:tc>
                  <a:txBody>
                    <a:bodyPr/>
                    <a:lstStyle/>
                    <a:p>
                      <a:pPr algn="ctr"/>
                      <a:r>
                        <a:rPr lang="es-CL" sz="1300" dirty="0" err="1">
                          <a:hlinkClick r:id="rId9" action="ppaction://hlinksldjump"/>
                        </a:rPr>
                        <a:t>Ingl</a:t>
                      </a:r>
                      <a:r>
                        <a:rPr lang="es-CL" sz="1300" dirty="0">
                          <a:hlinkClick r:id="rId9" action="ppaction://hlinksldjump"/>
                        </a:rPr>
                        <a:t> 3</a:t>
                      </a:r>
                      <a:endParaRPr lang="es-CL" sz="1300" dirty="0"/>
                    </a:p>
                  </a:txBody>
                  <a:tcPr marL="91457" marR="91457" marT="45723" marB="45723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3096">
                <a:tc>
                  <a:txBody>
                    <a:bodyPr/>
                    <a:lstStyle/>
                    <a:p>
                      <a:pPr algn="ctr"/>
                      <a:r>
                        <a:rPr lang="es-CL" sz="1300" dirty="0" err="1">
                          <a:hlinkClick r:id="rId7" action="ppaction://hlinksldjump"/>
                        </a:rPr>
                        <a:t>Ingl</a:t>
                      </a:r>
                      <a:r>
                        <a:rPr lang="es-CL" sz="1300" dirty="0">
                          <a:hlinkClick r:id="rId7" action="ppaction://hlinksldjump"/>
                        </a:rPr>
                        <a:t> 1</a:t>
                      </a:r>
                      <a:endParaRPr lang="es-CL" sz="1300" dirty="0"/>
                    </a:p>
                  </a:txBody>
                  <a:tcPr marL="91457" marR="91457" marT="45723" marB="45723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CuadroTexto 1">
            <a:extLst>
              <a:ext uri="{FF2B5EF4-FFF2-40B4-BE49-F238E27FC236}">
                <a16:creationId xmlns:a16="http://schemas.microsoft.com/office/drawing/2014/main" id="{A27DC482-07CE-E4E4-B9D6-2BFED9F85576}"/>
              </a:ext>
            </a:extLst>
          </p:cNvPr>
          <p:cNvSpPr txBox="1"/>
          <p:nvPr/>
        </p:nvSpPr>
        <p:spPr>
          <a:xfrm>
            <a:off x="7334250" y="5591175"/>
            <a:ext cx="2731537" cy="307732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none" lIns="91418" tIns="45698" rIns="91418" bIns="45698">
            <a:spAutoFit/>
          </a:bodyPr>
          <a:lstStyle/>
          <a:p>
            <a:pPr>
              <a:defRPr/>
            </a:pPr>
            <a:r>
              <a:rPr lang="es-CL" dirty="0"/>
              <a:t>123-801-2277 </a:t>
            </a:r>
            <a:r>
              <a:rPr lang="es-CL" b="1" u="sng" dirty="0"/>
              <a:t>VENCIÓ 11-2024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EF18ECAF-E99F-0164-4F6F-E741F8DC6793}"/>
              </a:ext>
            </a:extLst>
          </p:cNvPr>
          <p:cNvSpPr txBox="1"/>
          <p:nvPr/>
        </p:nvSpPr>
        <p:spPr>
          <a:xfrm>
            <a:off x="7334250" y="6770689"/>
            <a:ext cx="2484438" cy="307975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none" lIns="91418" tIns="45698" rIns="91418" bIns="45698">
            <a:spAutoFit/>
          </a:bodyPr>
          <a:lstStyle/>
          <a:p>
            <a:pPr>
              <a:defRPr/>
            </a:pPr>
            <a:r>
              <a:rPr lang="es-CL" dirty="0"/>
              <a:t>123-806-2337 </a:t>
            </a:r>
            <a:r>
              <a:rPr lang="es-CL" b="1" u="sng" dirty="0"/>
              <a:t>A DISTANCIA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55C137A2-59EB-3661-7FBE-8CEECDFE322B}"/>
              </a:ext>
            </a:extLst>
          </p:cNvPr>
          <p:cNvSpPr txBox="1"/>
          <p:nvPr/>
        </p:nvSpPr>
        <p:spPr>
          <a:xfrm>
            <a:off x="4107023" y="6732810"/>
            <a:ext cx="1087277" cy="26161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wrap="square">
            <a:spAutoFit/>
          </a:bodyPr>
          <a:lstStyle/>
          <a:p>
            <a:r>
              <a:rPr lang="es-CL" sz="1100" dirty="0"/>
              <a:t>123-806-2337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1" name="Google Shape;581;p79">
            <a:extLst>
              <a:ext uri="{FF2B5EF4-FFF2-40B4-BE49-F238E27FC236}">
                <a16:creationId xmlns:a16="http://schemas.microsoft.com/office/drawing/2014/main" id="{2FEC2192-2A91-F66A-EBEA-154939AA0035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28813" y="2716216"/>
            <a:ext cx="2646362" cy="148907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</p:pic>
      <p:sp>
        <p:nvSpPr>
          <p:cNvPr id="584" name="Google Shape;584;p79">
            <a:extLst>
              <a:ext uri="{FF2B5EF4-FFF2-40B4-BE49-F238E27FC236}">
                <a16:creationId xmlns:a16="http://schemas.microsoft.com/office/drawing/2014/main" id="{CC8592FF-3296-9C47-68D2-8A05F9569E28}"/>
              </a:ext>
            </a:extLst>
          </p:cNvPr>
          <p:cNvSpPr txBox="1"/>
          <p:nvPr/>
        </p:nvSpPr>
        <p:spPr>
          <a:xfrm>
            <a:off x="431800" y="6416675"/>
            <a:ext cx="6057900" cy="4051300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Adquirir vocabulario y estructuras gramaticales básicas.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Desarrollar habilidades comunicativas elementales en inglés.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Fundamentos y comunicación en Inglés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Vocabulario básico (números, abecedario, pronombres, tiempos)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Presentaciones, saludos, despedidas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Preguntas, objetos y espacialidad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Comparaciones, dar y pedir información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Cantidades, direcciones, tiempos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Gustos e intereses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Comparaciones</a:t>
            </a: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0A2D288D-C8A5-ACC0-819B-0BEDCE458BFF}"/>
              </a:ext>
            </a:extLst>
          </p:cNvPr>
          <p:cNvSpPr txBox="1">
            <a:spLocks/>
          </p:cNvSpPr>
          <p:nvPr/>
        </p:nvSpPr>
        <p:spPr>
          <a:xfrm>
            <a:off x="431800" y="1955803"/>
            <a:ext cx="6057900" cy="461963"/>
          </a:xfrm>
          <a:prstGeom prst="rect">
            <a:avLst/>
          </a:prstGeom>
          <a:solidFill>
            <a:srgbClr val="FFFFCC"/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2400" b="1" kern="0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Inglés Nivel Básico</a:t>
            </a:r>
            <a:endParaRPr lang="es-419" sz="2400"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9093" name="Imagen 2">
            <a:extLst>
              <a:ext uri="{FF2B5EF4-FFF2-40B4-BE49-F238E27FC236}">
                <a16:creationId xmlns:a16="http://schemas.microsoft.com/office/drawing/2014/main" id="{C43EDB9C-B10A-749C-A9D5-3C111A8906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88" y="4629153"/>
            <a:ext cx="5911850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10320FEA-E570-BE6C-833A-CDB447138171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9130055C-F9DB-D2CD-5C56-5ECB0225F274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714500" y="1955801"/>
            <a:ext cx="914400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419" sz="1400" b="1" dirty="0" err="1">
                <a:solidFill>
                  <a:srgbClr val="21218A"/>
                </a:solidFill>
                <a:sym typeface="Arial"/>
              </a:rPr>
              <a:t>Ingl</a:t>
            </a:r>
            <a:r>
              <a:rPr lang="es-419" sz="1400" b="1" dirty="0">
                <a:solidFill>
                  <a:srgbClr val="21218A"/>
                </a:solidFill>
                <a:sym typeface="Arial"/>
              </a:rPr>
              <a:t> 1</a:t>
            </a:r>
            <a:endParaRPr lang="es-CL" sz="1400" dirty="0">
              <a:sym typeface="Arial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1D63AA2-660D-834D-CD6B-9A5828682C09}"/>
              </a:ext>
            </a:extLst>
          </p:cNvPr>
          <p:cNvSpPr txBox="1"/>
          <p:nvPr/>
        </p:nvSpPr>
        <p:spPr>
          <a:xfrm>
            <a:off x="4772028" y="5798701"/>
            <a:ext cx="1102995" cy="26161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wrap="square">
            <a:spAutoFit/>
          </a:bodyPr>
          <a:lstStyle/>
          <a:p>
            <a:r>
              <a:rPr lang="es-CL" sz="1100" dirty="0"/>
              <a:t>123-806-2337</a:t>
            </a:r>
          </a:p>
        </p:txBody>
      </p:sp>
      <p:pic>
        <p:nvPicPr>
          <p:cNvPr id="5" name="Imagen 6">
            <a:extLst>
              <a:ext uri="{FF2B5EF4-FFF2-40B4-BE49-F238E27FC236}">
                <a16:creationId xmlns:a16="http://schemas.microsoft.com/office/drawing/2014/main" id="{B2E3E021-4C18-28A8-B0C0-D685D35E31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0" name="Google Shape;590;p80">
            <a:extLst>
              <a:ext uri="{FF2B5EF4-FFF2-40B4-BE49-F238E27FC236}">
                <a16:creationId xmlns:a16="http://schemas.microsoft.com/office/drawing/2014/main" id="{E6CFE9D7-BB40-4F13-4217-FF50903ED209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27250" y="2500316"/>
            <a:ext cx="2230438" cy="148907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</p:pic>
      <p:sp>
        <p:nvSpPr>
          <p:cNvPr id="593" name="Google Shape;593;p80">
            <a:extLst>
              <a:ext uri="{FF2B5EF4-FFF2-40B4-BE49-F238E27FC236}">
                <a16:creationId xmlns:a16="http://schemas.microsoft.com/office/drawing/2014/main" id="{37A51BCC-747C-8F58-18A9-ACEE9FE62080}"/>
              </a:ext>
            </a:extLst>
          </p:cNvPr>
          <p:cNvSpPr txBox="1"/>
          <p:nvPr/>
        </p:nvSpPr>
        <p:spPr>
          <a:xfrm>
            <a:off x="431800" y="5976938"/>
            <a:ext cx="6057900" cy="4259262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Ampliar conocimiento lingüístico para comunicación más fluida.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Mejorar la comprensión y expresión oral y escrita.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Rutinas en Inglés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Hábitos y tiempo libre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Hablando acerca de lo que sucede ahora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Dar y responder opiniones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Un vistazo al pasado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¿ Qué estaba pasando… cuando…?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¿ Cuándo sucedió…?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Habilidades pasadas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Necesidades, consejos, sugerencias, peticiones</a:t>
            </a: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1B2B7EE5-1609-74B4-BF12-78D5DDFF5203}"/>
              </a:ext>
            </a:extLst>
          </p:cNvPr>
          <p:cNvSpPr txBox="1">
            <a:spLocks/>
          </p:cNvSpPr>
          <p:nvPr/>
        </p:nvSpPr>
        <p:spPr>
          <a:xfrm>
            <a:off x="431800" y="1955803"/>
            <a:ext cx="6057900" cy="461963"/>
          </a:xfrm>
          <a:prstGeom prst="rect">
            <a:avLst/>
          </a:prstGeom>
          <a:solidFill>
            <a:srgbClr val="FFFFCC"/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2400" b="1" kern="0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Inglés Intermedio</a:t>
            </a:r>
            <a:endParaRPr lang="es-419" sz="2400"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1141" name="Imagen 2">
            <a:extLst>
              <a:ext uri="{FF2B5EF4-FFF2-40B4-BE49-F238E27FC236}">
                <a16:creationId xmlns:a16="http://schemas.microsoft.com/office/drawing/2014/main" id="{EFD1D09C-DB28-BB1E-8184-A2B82C76E6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8" y="4219578"/>
            <a:ext cx="6126162" cy="162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83837F6A-2824-C15B-FA51-11611C48E551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Título 5">
            <a:extLst>
              <a:ext uri="{FF2B5EF4-FFF2-40B4-BE49-F238E27FC236}">
                <a16:creationId xmlns:a16="http://schemas.microsoft.com/office/drawing/2014/main" id="{8B275D9C-8CD3-A9EB-554C-45EE59428A54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714500" y="1955801"/>
            <a:ext cx="914400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419" sz="1400" b="1" dirty="0" err="1">
                <a:solidFill>
                  <a:srgbClr val="21218A"/>
                </a:solidFill>
              </a:rPr>
              <a:t>Ingl</a:t>
            </a:r>
            <a:r>
              <a:rPr lang="es-419" sz="1400" b="1" dirty="0">
                <a:solidFill>
                  <a:srgbClr val="21218A"/>
                </a:solidFill>
              </a:rPr>
              <a:t> 2</a:t>
            </a:r>
            <a:endParaRPr lang="es-CL" sz="1400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AEBD6BA2-6042-FFE0-82CA-39A8FE6E7A92}"/>
              </a:ext>
            </a:extLst>
          </p:cNvPr>
          <p:cNvSpPr txBox="1"/>
          <p:nvPr/>
        </p:nvSpPr>
        <p:spPr>
          <a:xfrm>
            <a:off x="4832988" y="5455801"/>
            <a:ext cx="1102995" cy="26161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wrap="square">
            <a:spAutoFit/>
          </a:bodyPr>
          <a:lstStyle/>
          <a:p>
            <a:r>
              <a:rPr lang="es-CL" sz="1100" dirty="0"/>
              <a:t>123-806-2337</a:t>
            </a:r>
          </a:p>
        </p:txBody>
      </p:sp>
      <p:pic>
        <p:nvPicPr>
          <p:cNvPr id="6" name="Imagen 6">
            <a:extLst>
              <a:ext uri="{FF2B5EF4-FFF2-40B4-BE49-F238E27FC236}">
                <a16:creationId xmlns:a16="http://schemas.microsoft.com/office/drawing/2014/main" id="{040EAD48-D5A2-DCCD-CDEB-40BA1F1278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9" name="Google Shape;599;p81">
            <a:extLst>
              <a:ext uri="{FF2B5EF4-FFF2-40B4-BE49-F238E27FC236}">
                <a16:creationId xmlns:a16="http://schemas.microsoft.com/office/drawing/2014/main" id="{3792E008-4E8B-7BF3-3901-9023A837E6E7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28838" y="2509841"/>
            <a:ext cx="2228850" cy="1487487"/>
          </a:xfrm>
          <a:prstGeom prst="rect">
            <a:avLst/>
          </a:prstGeom>
          <a:noFill/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</p:pic>
      <p:sp>
        <p:nvSpPr>
          <p:cNvPr id="602" name="Google Shape;602;p81">
            <a:extLst>
              <a:ext uri="{FF2B5EF4-FFF2-40B4-BE49-F238E27FC236}">
                <a16:creationId xmlns:a16="http://schemas.microsoft.com/office/drawing/2014/main" id="{8D301C1A-5422-6E74-D287-E0DDC55F7384}"/>
              </a:ext>
            </a:extLst>
          </p:cNvPr>
          <p:cNvSpPr txBox="1"/>
          <p:nvPr/>
        </p:nvSpPr>
        <p:spPr>
          <a:xfrm>
            <a:off x="431800" y="6011866"/>
            <a:ext cx="6116638" cy="4224337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 lnSpcReduction="10000"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Perfeccionar el uso del inglés en contextos complejos.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Alcanzar un alto grado de fluidez y precisión lingüística.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Hablando sobre el futuro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Las razones por las que hacemos las cosas</a:t>
            </a: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Conectando el pasado con el presente</a:t>
            </a: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¿ Qué sucedió primero ?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Añadiendo detalles sobre quién o lo que hablamos.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¿Estás de acuerdo? ¿ Por qué ? o ¿ Por qué no ?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Arrepentimientos y suposiciones. Especulaciones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Combinaciones verbales. 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Expresiones y frases de uso común (</a:t>
            </a:r>
            <a:r>
              <a:rPr lang="es-CL" sz="1600" kern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phrasal</a:t>
            </a: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s-CL" sz="1600" kern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verbs</a:t>
            </a: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 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Inmersión Cultural y Conversacional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1E001B5E-2598-BD84-1554-D5EC107A72E0}"/>
              </a:ext>
            </a:extLst>
          </p:cNvPr>
          <p:cNvSpPr txBox="1">
            <a:spLocks/>
          </p:cNvSpPr>
          <p:nvPr/>
        </p:nvSpPr>
        <p:spPr>
          <a:xfrm>
            <a:off x="431800" y="1955803"/>
            <a:ext cx="6057900" cy="461963"/>
          </a:xfrm>
          <a:prstGeom prst="rect">
            <a:avLst/>
          </a:prstGeom>
          <a:solidFill>
            <a:srgbClr val="FFFFCC"/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2400" b="1" kern="0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Inglés Avanzado</a:t>
            </a:r>
            <a:endParaRPr lang="es-419" sz="2400"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3189" name="Imagen 2">
            <a:extLst>
              <a:ext uri="{FF2B5EF4-FFF2-40B4-BE49-F238E27FC236}">
                <a16:creationId xmlns:a16="http://schemas.microsoft.com/office/drawing/2014/main" id="{79A92F16-21CB-F442-424B-858B08390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4259266"/>
            <a:ext cx="6116638" cy="162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1971BE3B-8464-43F6-DF42-8C10DA01038D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Título 5">
            <a:extLst>
              <a:ext uri="{FF2B5EF4-FFF2-40B4-BE49-F238E27FC236}">
                <a16:creationId xmlns:a16="http://schemas.microsoft.com/office/drawing/2014/main" id="{51122FDD-104E-1B38-5FD3-55CD9B423636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714500" y="1955801"/>
            <a:ext cx="914400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419" sz="1400" b="1" dirty="0" err="1">
                <a:solidFill>
                  <a:srgbClr val="21218A"/>
                </a:solidFill>
              </a:rPr>
              <a:t>Ingl</a:t>
            </a:r>
            <a:r>
              <a:rPr lang="es-419" sz="1400" b="1" dirty="0">
                <a:solidFill>
                  <a:srgbClr val="21218A"/>
                </a:solidFill>
              </a:rPr>
              <a:t> 3</a:t>
            </a:r>
            <a:endParaRPr lang="es-CL" sz="1400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2794A708-2470-71DA-D85C-2372BEB71E83}"/>
              </a:ext>
            </a:extLst>
          </p:cNvPr>
          <p:cNvSpPr txBox="1"/>
          <p:nvPr/>
        </p:nvSpPr>
        <p:spPr>
          <a:xfrm>
            <a:off x="4901568" y="5478661"/>
            <a:ext cx="1102995" cy="26161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wrap="square">
            <a:spAutoFit/>
          </a:bodyPr>
          <a:lstStyle/>
          <a:p>
            <a:r>
              <a:rPr lang="es-CL" sz="1100" dirty="0"/>
              <a:t>123-806-2337</a:t>
            </a:r>
          </a:p>
        </p:txBody>
      </p:sp>
      <p:pic>
        <p:nvPicPr>
          <p:cNvPr id="3" name="Imagen 6">
            <a:extLst>
              <a:ext uri="{FF2B5EF4-FFF2-40B4-BE49-F238E27FC236}">
                <a16:creationId xmlns:a16="http://schemas.microsoft.com/office/drawing/2014/main" id="{856143A1-ED06-D089-10E8-FC88CEF58E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Imagen 4">
            <a:extLst>
              <a:ext uri="{FF2B5EF4-FFF2-40B4-BE49-F238E27FC236}">
                <a16:creationId xmlns:a16="http://schemas.microsoft.com/office/drawing/2014/main" id="{A3C7FDD9-B83A-FE8C-B889-10BE0A781D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4314825"/>
            <a:ext cx="60579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ángulo: esquinas redondeadas 10">
            <a:extLst>
              <a:ext uri="{FF2B5EF4-FFF2-40B4-BE49-F238E27FC236}">
                <a16:creationId xmlns:a16="http://schemas.microsoft.com/office/drawing/2014/main" id="{A4DBC72B-DD07-6397-A44D-DF274E63EC5C}"/>
              </a:ext>
            </a:extLst>
          </p:cNvPr>
          <p:cNvSpPr/>
          <p:nvPr/>
        </p:nvSpPr>
        <p:spPr>
          <a:xfrm>
            <a:off x="5712972" y="5041306"/>
            <a:ext cx="651708" cy="24816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12" name="Rectángulo: esquinas redondeadas 11">
            <a:extLst>
              <a:ext uri="{FF2B5EF4-FFF2-40B4-BE49-F238E27FC236}">
                <a16:creationId xmlns:a16="http://schemas.microsoft.com/office/drawing/2014/main" id="{365528F4-9A27-6470-FF8A-02B350A71C77}"/>
              </a:ext>
            </a:extLst>
          </p:cNvPr>
          <p:cNvSpPr/>
          <p:nvPr/>
        </p:nvSpPr>
        <p:spPr>
          <a:xfrm>
            <a:off x="5712973" y="5538411"/>
            <a:ext cx="651708" cy="24816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13" name="Rectángulo: esquinas redondeadas 12">
            <a:extLst>
              <a:ext uri="{FF2B5EF4-FFF2-40B4-BE49-F238E27FC236}">
                <a16:creationId xmlns:a16="http://schemas.microsoft.com/office/drawing/2014/main" id="{203A6ACB-44D0-6488-F37B-73700B7310C6}"/>
              </a:ext>
            </a:extLst>
          </p:cNvPr>
          <p:cNvSpPr/>
          <p:nvPr/>
        </p:nvSpPr>
        <p:spPr>
          <a:xfrm>
            <a:off x="5712972" y="6008168"/>
            <a:ext cx="651708" cy="24816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20" name="Rectángulo: esquinas redondeadas 19">
            <a:extLst>
              <a:ext uri="{FF2B5EF4-FFF2-40B4-BE49-F238E27FC236}">
                <a16:creationId xmlns:a16="http://schemas.microsoft.com/office/drawing/2014/main" id="{7EB57592-24FF-1B62-F4AB-0C2AF7682F39}"/>
              </a:ext>
            </a:extLst>
          </p:cNvPr>
          <p:cNvSpPr/>
          <p:nvPr/>
        </p:nvSpPr>
        <p:spPr>
          <a:xfrm>
            <a:off x="5712972" y="6433847"/>
            <a:ext cx="651708" cy="24816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21" name="Rectángulo: esquinas redondeadas 20">
            <a:extLst>
              <a:ext uri="{FF2B5EF4-FFF2-40B4-BE49-F238E27FC236}">
                <a16:creationId xmlns:a16="http://schemas.microsoft.com/office/drawing/2014/main" id="{9AC71CBD-BA4D-35CE-7F8A-E5840EA078A4}"/>
              </a:ext>
            </a:extLst>
          </p:cNvPr>
          <p:cNvSpPr/>
          <p:nvPr/>
        </p:nvSpPr>
        <p:spPr>
          <a:xfrm>
            <a:off x="5712972" y="6867333"/>
            <a:ext cx="651708" cy="24816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22" name="Rectángulo: esquinas redondeadas 21">
            <a:extLst>
              <a:ext uri="{FF2B5EF4-FFF2-40B4-BE49-F238E27FC236}">
                <a16:creationId xmlns:a16="http://schemas.microsoft.com/office/drawing/2014/main" id="{80F35C81-DDFD-3D2E-0163-9ABF08A223B0}"/>
              </a:ext>
            </a:extLst>
          </p:cNvPr>
          <p:cNvSpPr/>
          <p:nvPr/>
        </p:nvSpPr>
        <p:spPr>
          <a:xfrm>
            <a:off x="5712972" y="7332341"/>
            <a:ext cx="651708" cy="24816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3" name="Google Shape;275;p44">
            <a:extLst>
              <a:ext uri="{FF2B5EF4-FFF2-40B4-BE49-F238E27FC236}">
                <a16:creationId xmlns:a16="http://schemas.microsoft.com/office/drawing/2014/main" id="{92D46335-EAA4-3FAD-2184-21D50ECCF370}"/>
              </a:ext>
            </a:extLst>
          </p:cNvPr>
          <p:cNvSpPr txBox="1"/>
          <p:nvPr/>
        </p:nvSpPr>
        <p:spPr>
          <a:xfrm>
            <a:off x="431800" y="1955803"/>
            <a:ext cx="6057900" cy="461963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2400" b="1" kern="0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ÁREA5: Inclusión</a:t>
            </a:r>
            <a:endParaRPr lang="es-CL" sz="2400"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5254" name="Imagen 5">
            <a:extLst>
              <a:ext uri="{FF2B5EF4-FFF2-40B4-BE49-F238E27FC236}">
                <a16:creationId xmlns:a16="http://schemas.microsoft.com/office/drawing/2014/main" id="{A26ACF2E-960E-4219-83F9-8E3A1623DB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2800" y="9502778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CEBE574E-1927-27FE-CB41-8F38FDBF8DDF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Título 8">
            <a:extLst>
              <a:ext uri="{FF2B5EF4-FFF2-40B4-BE49-F238E27FC236}">
                <a16:creationId xmlns:a16="http://schemas.microsoft.com/office/drawing/2014/main" id="{505E0FFC-89A2-C429-CB4E-E2FD87486B1A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849438" y="2109789"/>
            <a:ext cx="1517650" cy="307975"/>
          </a:xfrm>
          <a:prstGeom prst="rect">
            <a:avLst/>
          </a:prstGeom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419" sz="1400" dirty="0">
                <a:sym typeface="Arial"/>
              </a:rPr>
              <a:t>5) INCLUSIÓN</a:t>
            </a:r>
            <a:endParaRPr lang="es-CL" sz="1400" dirty="0">
              <a:sym typeface="Arial"/>
            </a:endParaRPr>
          </a:p>
        </p:txBody>
      </p:sp>
      <p:graphicFrame>
        <p:nvGraphicFramePr>
          <p:cNvPr id="10" name="Tabla 9">
            <a:extLst>
              <a:ext uri="{FF2B5EF4-FFF2-40B4-BE49-F238E27FC236}">
                <a16:creationId xmlns:a16="http://schemas.microsoft.com/office/drawing/2014/main" id="{80EE44CF-989D-D6F6-F355-717FF7C12124}"/>
              </a:ext>
            </a:extLst>
          </p:cNvPr>
          <p:cNvGraphicFramePr>
            <a:graphicFrameLocks noGrp="1"/>
          </p:cNvGraphicFramePr>
          <p:nvPr/>
        </p:nvGraphicFramePr>
        <p:xfrm>
          <a:off x="5573716" y="4962528"/>
          <a:ext cx="915987" cy="2768601"/>
        </p:xfrm>
        <a:graphic>
          <a:graphicData uri="http://schemas.openxmlformats.org/drawingml/2006/table">
            <a:tbl>
              <a:tblPr firstRow="1" bandRow="1">
                <a:tableStyleId>{03FA2144-8BBD-4F8A-BD09-C0236F71E5AA}</a:tableStyleId>
              </a:tblPr>
              <a:tblGrid>
                <a:gridCol w="9159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61434">
                <a:tc>
                  <a:txBody>
                    <a:bodyPr/>
                    <a:lstStyle/>
                    <a:p>
                      <a:pPr algn="ctr"/>
                      <a:r>
                        <a:rPr lang="es-CL" sz="1300" dirty="0">
                          <a:hlinkClick r:id="rId6" action="ppaction://hlinksldjump"/>
                        </a:rPr>
                        <a:t>Lsch1</a:t>
                      </a:r>
                      <a:endParaRPr lang="es-CL" sz="1300" dirty="0"/>
                    </a:p>
                  </a:txBody>
                  <a:tcPr marL="91417" marR="91417" marT="45700" marB="4570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7800">
                <a:tc>
                  <a:txBody>
                    <a:bodyPr/>
                    <a:lstStyle/>
                    <a:p>
                      <a:pPr algn="ctr"/>
                      <a:r>
                        <a:rPr lang="es-CL" sz="1300" dirty="0">
                          <a:hlinkClick r:id="rId7" action="ppaction://hlinksldjump"/>
                        </a:rPr>
                        <a:t>Lsch2</a:t>
                      </a:r>
                      <a:endParaRPr lang="es-CL" sz="1300" dirty="0"/>
                    </a:p>
                  </a:txBody>
                  <a:tcPr marL="91417" marR="91417" marT="45700" marB="4570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8250">
                <a:tc>
                  <a:txBody>
                    <a:bodyPr/>
                    <a:lstStyle/>
                    <a:p>
                      <a:pPr algn="ctr"/>
                      <a:r>
                        <a:rPr lang="es-CL" sz="1300" dirty="0">
                          <a:hlinkClick r:id="rId8" action="ppaction://hlinksldjump"/>
                        </a:rPr>
                        <a:t>Lsch3</a:t>
                      </a:r>
                      <a:endParaRPr lang="es-CL" sz="1300" dirty="0"/>
                    </a:p>
                  </a:txBody>
                  <a:tcPr marL="91417" marR="91417" marT="45700" marB="4570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8250">
                <a:tc>
                  <a:txBody>
                    <a:bodyPr/>
                    <a:lstStyle/>
                    <a:p>
                      <a:pPr algn="ctr"/>
                      <a:r>
                        <a:rPr lang="es-CL" sz="1300" dirty="0">
                          <a:hlinkClick r:id="rId6" action="ppaction://hlinksldjump"/>
                        </a:rPr>
                        <a:t>Lsch1</a:t>
                      </a:r>
                      <a:endParaRPr lang="es-CL" sz="1300" dirty="0"/>
                    </a:p>
                  </a:txBody>
                  <a:tcPr marL="91417" marR="91417" marT="45700" marB="4570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8250">
                <a:tc>
                  <a:txBody>
                    <a:bodyPr/>
                    <a:lstStyle/>
                    <a:p>
                      <a:pPr algn="ctr"/>
                      <a:r>
                        <a:rPr lang="es-CL" sz="1300" dirty="0">
                          <a:hlinkClick r:id="rId9" action="ppaction://hlinksldjump"/>
                        </a:rPr>
                        <a:t>Gestor</a:t>
                      </a:r>
                      <a:endParaRPr lang="es-CL" sz="1300" dirty="0"/>
                    </a:p>
                  </a:txBody>
                  <a:tcPr marL="91417" marR="91417" marT="45700" marB="4570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4617">
                <a:tc>
                  <a:txBody>
                    <a:bodyPr/>
                    <a:lstStyle/>
                    <a:p>
                      <a:pPr algn="ctr"/>
                      <a:r>
                        <a:rPr lang="es-CL" sz="1300" dirty="0">
                          <a:hlinkClick r:id="rId9" action="ppaction://hlinksldjump"/>
                        </a:rPr>
                        <a:t>Gestor</a:t>
                      </a:r>
                      <a:endParaRPr lang="es-CL" sz="1300" dirty="0"/>
                    </a:p>
                  </a:txBody>
                  <a:tcPr marL="91417" marR="91417" marT="45700" marB="4570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" name="CuadroTexto 1">
            <a:extLst>
              <a:ext uri="{FF2B5EF4-FFF2-40B4-BE49-F238E27FC236}">
                <a16:creationId xmlns:a16="http://schemas.microsoft.com/office/drawing/2014/main" id="{450AE963-088F-465C-F6E0-896DA46210B1}"/>
              </a:ext>
            </a:extLst>
          </p:cNvPr>
          <p:cNvSpPr txBox="1"/>
          <p:nvPr/>
        </p:nvSpPr>
        <p:spPr>
          <a:xfrm>
            <a:off x="4091943" y="7319010"/>
            <a:ext cx="1074419" cy="2615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dirty="0"/>
              <a:t>123-805-2335</a:t>
            </a:r>
            <a:endParaRPr lang="es-CL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A8890280-6FB1-B57E-D5AB-27E6AEDCE3C5}"/>
              </a:ext>
            </a:extLst>
          </p:cNvPr>
          <p:cNvSpPr txBox="1"/>
          <p:nvPr/>
        </p:nvSpPr>
        <p:spPr>
          <a:xfrm>
            <a:off x="7475220" y="7319010"/>
            <a:ext cx="1063067" cy="261566"/>
          </a:xfrm>
          <a:prstGeom prst="rect">
            <a:avLst/>
          </a:prstGeom>
          <a:solidFill>
            <a:srgbClr val="FF6161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none" lIns="91418" tIns="45698" rIns="91418" bIns="45698" rtlCol="0" anchor="t" anchorCtr="0">
            <a:spAutoFit/>
          </a:bodyPr>
          <a:lstStyle/>
          <a:p>
            <a:pPr algn="l"/>
            <a:r>
              <a:rPr lang="es-CL" sz="1100" dirty="0"/>
              <a:t>123-805-2335</a:t>
            </a:r>
            <a:endParaRPr lang="es-CL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3" name="Google Shape;633;p85">
            <a:extLst>
              <a:ext uri="{FF2B5EF4-FFF2-40B4-BE49-F238E27FC236}">
                <a16:creationId xmlns:a16="http://schemas.microsoft.com/office/drawing/2014/main" id="{11421EC6-145A-7B36-B0C8-320C73F603F9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51091" y="2528888"/>
            <a:ext cx="2452687" cy="148431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</p:pic>
      <p:sp>
        <p:nvSpPr>
          <p:cNvPr id="636" name="Google Shape;636;p85">
            <a:extLst>
              <a:ext uri="{FF2B5EF4-FFF2-40B4-BE49-F238E27FC236}">
                <a16:creationId xmlns:a16="http://schemas.microsoft.com/office/drawing/2014/main" id="{436862F9-5995-2485-8F4C-CD9B5D51E985}"/>
              </a:ext>
            </a:extLst>
          </p:cNvPr>
          <p:cNvSpPr txBox="1"/>
          <p:nvPr/>
        </p:nvSpPr>
        <p:spPr>
          <a:xfrm>
            <a:off x="431800" y="6299200"/>
            <a:ext cx="6057900" cy="3937000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 fontScale="92500" lnSpcReduction="10000"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Introducir el alfabeto y vocabulario básico de la lengua de señas chilena.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Desarrollar habilidades comunicativas elementales para la interacción básica en lengua de señas chilena.</a:t>
            </a: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Identificar características de la cultura de las personas sordas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Reconocer aspectos que diferencia la lengua hablada y la lengua de señas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Aplicar correctamente el uso de mímica y clasificadores en LSCH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Ejercitar mediante mímica y clasificadores la capacidad de relatar sucesos en LSCH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Memorizar y aplicar correctamente el abecedario y vocabulario básico en conversaciones de LSCH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Ejercitar el vocabulario de LSCH ya adquirido  mediante conversaciones</a:t>
            </a: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5671B0C1-3E60-D191-AB54-5214D1DFC40F}"/>
              </a:ext>
            </a:extLst>
          </p:cNvPr>
          <p:cNvSpPr txBox="1">
            <a:spLocks/>
          </p:cNvSpPr>
          <p:nvPr/>
        </p:nvSpPr>
        <p:spPr>
          <a:xfrm>
            <a:off x="431800" y="1955803"/>
            <a:ext cx="6057900" cy="461963"/>
          </a:xfrm>
          <a:prstGeom prst="rect">
            <a:avLst/>
          </a:prstGeom>
          <a:solidFill>
            <a:srgbClr val="92D050"/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kern="0" dirty="0">
                <a:latin typeface="Arial"/>
                <a:ea typeface="Arial"/>
                <a:cs typeface="Arial"/>
                <a:sym typeface="Arial"/>
              </a:rPr>
              <a:t>Lengua de Señas Chilena (Básico)</a:t>
            </a:r>
          </a:p>
        </p:txBody>
      </p:sp>
      <p:pic>
        <p:nvPicPr>
          <p:cNvPr id="97285" name="Imagen 2">
            <a:extLst>
              <a:ext uri="{FF2B5EF4-FFF2-40B4-BE49-F238E27FC236}">
                <a16:creationId xmlns:a16="http://schemas.microsoft.com/office/drawing/2014/main" id="{3F5E44AD-3A51-47C3-107C-5C29A57A6A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41" y="4216400"/>
            <a:ext cx="6080125" cy="187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DDD9B8F0-E729-24C9-4265-A9FEC8055FC7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Título 5">
            <a:extLst>
              <a:ext uri="{FF2B5EF4-FFF2-40B4-BE49-F238E27FC236}">
                <a16:creationId xmlns:a16="http://schemas.microsoft.com/office/drawing/2014/main" id="{0E4127B0-B8F0-CC91-79F6-28695FCFBC04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714500" y="1955801"/>
            <a:ext cx="914400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419" sz="1400" b="1" dirty="0">
                <a:solidFill>
                  <a:srgbClr val="21218A"/>
                </a:solidFill>
              </a:rPr>
              <a:t>Lsch1</a:t>
            </a:r>
            <a:endParaRPr lang="es-CL" sz="1400" dirty="0"/>
          </a:p>
        </p:txBody>
      </p:sp>
      <p:pic>
        <p:nvPicPr>
          <p:cNvPr id="3" name="Imagen 6">
            <a:extLst>
              <a:ext uri="{FF2B5EF4-FFF2-40B4-BE49-F238E27FC236}">
                <a16:creationId xmlns:a16="http://schemas.microsoft.com/office/drawing/2014/main" id="{59C59A8B-8DF5-343C-25AD-6C3161FFCC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" name="Google Shape;645;p86">
            <a:extLst>
              <a:ext uri="{FF2B5EF4-FFF2-40B4-BE49-F238E27FC236}">
                <a16:creationId xmlns:a16="http://schemas.microsoft.com/office/drawing/2014/main" id="{E0B01C32-BFF0-0A5C-AF46-522DD58E722E}"/>
              </a:ext>
            </a:extLst>
          </p:cNvPr>
          <p:cNvSpPr txBox="1"/>
          <p:nvPr/>
        </p:nvSpPr>
        <p:spPr>
          <a:xfrm>
            <a:off x="390528" y="6330950"/>
            <a:ext cx="6099175" cy="4032250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 lnSpcReduction="10000"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Expandir el vocabulario y las estructuras gramaticales de lengua de señas.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Mejorar la fluidez en la conversación y comprensión de señas en contexto.</a:t>
            </a: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Aplicar correctamente el uso de mímica y clasificadores en LSCH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Ejercitar mediante mímica y clasificadores la capacidad de relatar sucesos en LSCH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Memorizar y aplicar correctamente el abecedario y vocabulario básico en conversaciones de LSCH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Ejercitar el vocabulario de LSCH ya adquirido  mediante conversaciones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Ampliar vocabulario básico adquirido mediante ejercicios prácticos en LSCH</a:t>
            </a:r>
            <a:endParaRPr lang="es-CL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DA714677-B203-9844-1109-C5675EF7F30E}"/>
              </a:ext>
            </a:extLst>
          </p:cNvPr>
          <p:cNvSpPr txBox="1">
            <a:spLocks/>
          </p:cNvSpPr>
          <p:nvPr/>
        </p:nvSpPr>
        <p:spPr>
          <a:xfrm>
            <a:off x="431800" y="1955803"/>
            <a:ext cx="6057900" cy="461963"/>
          </a:xfrm>
          <a:prstGeom prst="rect">
            <a:avLst/>
          </a:prstGeom>
          <a:solidFill>
            <a:srgbClr val="92D050"/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Lengua de Señas Chilena (Intermedio)</a:t>
            </a:r>
          </a:p>
        </p:txBody>
      </p:sp>
      <p:pic>
        <p:nvPicPr>
          <p:cNvPr id="99332" name="Imagen 2">
            <a:extLst>
              <a:ext uri="{FF2B5EF4-FFF2-40B4-BE49-F238E27FC236}">
                <a16:creationId xmlns:a16="http://schemas.microsoft.com/office/drawing/2014/main" id="{416720AF-CC70-3C63-7E65-59F64360DD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8" y="4284666"/>
            <a:ext cx="6189663" cy="191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333" name="Imagen 3">
            <a:extLst>
              <a:ext uri="{FF2B5EF4-FFF2-40B4-BE49-F238E27FC236}">
                <a16:creationId xmlns:a16="http://schemas.microsoft.com/office/drawing/2014/main" id="{8DFDEA58-1D79-1A79-B39D-16F16A4D46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6275" y="2678116"/>
            <a:ext cx="302895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F214DBE8-21C4-12B5-DDCF-A6764BF03D3A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B4363069-F523-EA6D-8993-A834991F2206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714500" y="1955801"/>
            <a:ext cx="914400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419" sz="1400" b="1" dirty="0">
                <a:solidFill>
                  <a:srgbClr val="21218A"/>
                </a:solidFill>
              </a:rPr>
              <a:t>Lsch2</a:t>
            </a:r>
            <a:endParaRPr lang="es-CL" sz="1400" dirty="0"/>
          </a:p>
        </p:txBody>
      </p:sp>
      <p:pic>
        <p:nvPicPr>
          <p:cNvPr id="3" name="Imagen 6">
            <a:extLst>
              <a:ext uri="{FF2B5EF4-FFF2-40B4-BE49-F238E27FC236}">
                <a16:creationId xmlns:a16="http://schemas.microsoft.com/office/drawing/2014/main" id="{4A4F5E98-BBE7-3812-1823-00B8CD53AA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4" name="Google Shape;654;p87">
            <a:extLst>
              <a:ext uri="{FF2B5EF4-FFF2-40B4-BE49-F238E27FC236}">
                <a16:creationId xmlns:a16="http://schemas.microsoft.com/office/drawing/2014/main" id="{B2E0CB40-D9AC-6882-0BBA-ABC777771271}"/>
              </a:ext>
            </a:extLst>
          </p:cNvPr>
          <p:cNvSpPr txBox="1"/>
          <p:nvPr/>
        </p:nvSpPr>
        <p:spPr>
          <a:xfrm>
            <a:off x="431800" y="6311900"/>
            <a:ext cx="6057900" cy="4013200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Perfeccionar la expresión y comprensión de conceptos complejos en lengua de señas.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Desarrollar habilidades para el uso de lengua de señas en situaciones especializadas o técnicas.</a:t>
            </a: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Ampliar vocabulario básico adquirido mediante ejercicios prácticos en LSCH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Aplicar correctamente el uso de mímica y clasificadores en LSCH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Ejercitar mediante mímica y clasificadores la capacidad de relatar sucesos en LSCH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Responder consultas sobre dudas y resolución de problemas de comunicación en LSCH de forma práctica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Resumir contenidos aprendidos y reflexionar sobre uso práctico de la LSCH</a:t>
            </a: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25D2A576-EF89-271C-0F5F-6CC12564FEDC}"/>
              </a:ext>
            </a:extLst>
          </p:cNvPr>
          <p:cNvSpPr txBox="1">
            <a:spLocks/>
          </p:cNvSpPr>
          <p:nvPr/>
        </p:nvSpPr>
        <p:spPr>
          <a:xfrm>
            <a:off x="431800" y="1955803"/>
            <a:ext cx="6057900" cy="461963"/>
          </a:xfrm>
          <a:prstGeom prst="rect">
            <a:avLst/>
          </a:prstGeom>
          <a:solidFill>
            <a:srgbClr val="92D050"/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kern="0" dirty="0">
                <a:latin typeface="Arial"/>
                <a:ea typeface="Arial"/>
                <a:cs typeface="Arial"/>
                <a:sym typeface="Arial"/>
              </a:rPr>
              <a:t>Lengua de Señas </a:t>
            </a: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Chilena (</a:t>
            </a:r>
            <a:r>
              <a:rPr lang="es-419" kern="0" dirty="0">
                <a:latin typeface="Arial"/>
                <a:ea typeface="Arial"/>
                <a:cs typeface="Arial"/>
                <a:sym typeface="Arial"/>
              </a:rPr>
              <a:t>Avanzado)</a:t>
            </a:r>
            <a:endParaRPr lang="es-CL"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1380" name="Imagen 2">
            <a:extLst>
              <a:ext uri="{FF2B5EF4-FFF2-40B4-BE49-F238E27FC236}">
                <a16:creationId xmlns:a16="http://schemas.microsoft.com/office/drawing/2014/main" id="{8BD58D71-C75E-B7B2-29D3-9AD79E34A5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25" y="2617791"/>
            <a:ext cx="295275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1381" name="Imagen 3">
            <a:extLst>
              <a:ext uri="{FF2B5EF4-FFF2-40B4-BE49-F238E27FC236}">
                <a16:creationId xmlns:a16="http://schemas.microsoft.com/office/drawing/2014/main" id="{EB888505-6114-77D9-93A9-4F2724AF1C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4368803"/>
            <a:ext cx="6057900" cy="187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A07FFA99-42BF-A46F-63E2-D1F82B96CE42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C18656DB-88CE-2400-9AE2-36B7D9F3AA99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714500" y="1955801"/>
            <a:ext cx="914400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419" sz="1400" b="1" dirty="0">
                <a:solidFill>
                  <a:srgbClr val="21218A"/>
                </a:solidFill>
              </a:rPr>
              <a:t>Lsch3</a:t>
            </a:r>
            <a:endParaRPr lang="es-CL" sz="1400" dirty="0"/>
          </a:p>
        </p:txBody>
      </p:sp>
      <p:pic>
        <p:nvPicPr>
          <p:cNvPr id="3" name="Imagen 6">
            <a:extLst>
              <a:ext uri="{FF2B5EF4-FFF2-40B4-BE49-F238E27FC236}">
                <a16:creationId xmlns:a16="http://schemas.microsoft.com/office/drawing/2014/main" id="{83779555-B7F0-F43B-88E6-04758C068E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5" name="Google Shape;565;p77">
            <a:extLst>
              <a:ext uri="{FF2B5EF4-FFF2-40B4-BE49-F238E27FC236}">
                <a16:creationId xmlns:a16="http://schemas.microsoft.com/office/drawing/2014/main" id="{2ABEF83E-F611-5845-21E6-1E05D086A819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6338" y="2601916"/>
            <a:ext cx="2163762" cy="195262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</p:pic>
      <p:sp>
        <p:nvSpPr>
          <p:cNvPr id="568" name="Google Shape;568;p77">
            <a:extLst>
              <a:ext uri="{FF2B5EF4-FFF2-40B4-BE49-F238E27FC236}">
                <a16:creationId xmlns:a16="http://schemas.microsoft.com/office/drawing/2014/main" id="{5B971DB8-5CB5-D324-10AC-6A0EC86B216A}"/>
              </a:ext>
            </a:extLst>
          </p:cNvPr>
          <p:cNvSpPr txBox="1"/>
          <p:nvPr/>
        </p:nvSpPr>
        <p:spPr>
          <a:xfrm>
            <a:off x="431800" y="6791325"/>
            <a:ext cx="6057900" cy="3676650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Capacitarse en las mejores prácticas y estrategias para gestionar la inclusión laboral efectiva de personas con discapacidad.</a:t>
            </a:r>
            <a:endParaRPr sz="126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Aprender a diseñar y ejecutar programas que promuevan la diversidad y la inclusión en todos los niveles de la organización.</a:t>
            </a: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Bases de la Inclusión y Percepciones de la Discapacidad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Agentes de Cambio en la Inclusión Laboral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Legislación y Derechos en la Inclusión Laboral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Creación y Ejecución de Estrategias de Inclusión Laboral</a:t>
            </a: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799C0E8F-B29A-4ACC-B4CC-7E6BA9A177F7}"/>
              </a:ext>
            </a:extLst>
          </p:cNvPr>
          <p:cNvSpPr txBox="1">
            <a:spLocks/>
          </p:cNvSpPr>
          <p:nvPr/>
        </p:nvSpPr>
        <p:spPr>
          <a:xfrm>
            <a:off x="431800" y="1955803"/>
            <a:ext cx="6057900" cy="461963"/>
          </a:xfrm>
          <a:prstGeom prst="rect">
            <a:avLst/>
          </a:prstGeom>
          <a:solidFill>
            <a:srgbClr val="92D050"/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kern="0" dirty="0">
                <a:latin typeface="Arial"/>
                <a:ea typeface="Arial"/>
                <a:cs typeface="Arial"/>
                <a:sym typeface="Arial"/>
              </a:rPr>
              <a:t>Gestor de Inclusión Laboral</a:t>
            </a:r>
          </a:p>
        </p:txBody>
      </p:sp>
      <p:pic>
        <p:nvPicPr>
          <p:cNvPr id="103429" name="Imagen 2">
            <a:extLst>
              <a:ext uri="{FF2B5EF4-FFF2-40B4-BE49-F238E27FC236}">
                <a16:creationId xmlns:a16="http://schemas.microsoft.com/office/drawing/2014/main" id="{F28293FE-10A9-7CFC-70A4-399929A748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4814891"/>
            <a:ext cx="6116638" cy="188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288D2890-1219-E78B-880A-7B9E8ED14129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Título 5">
            <a:extLst>
              <a:ext uri="{FF2B5EF4-FFF2-40B4-BE49-F238E27FC236}">
                <a16:creationId xmlns:a16="http://schemas.microsoft.com/office/drawing/2014/main" id="{4BD9E91D-BAC1-3FFD-37A3-1FA8F57D109D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714500" y="1955801"/>
            <a:ext cx="914400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419" sz="1400" b="1" dirty="0">
                <a:solidFill>
                  <a:srgbClr val="21218A"/>
                </a:solidFill>
              </a:rPr>
              <a:t>Gestor</a:t>
            </a:r>
            <a:endParaRPr lang="es-CL" sz="1400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45F61DA9-E106-263B-5B34-8AB0BA995123}"/>
              </a:ext>
            </a:extLst>
          </p:cNvPr>
          <p:cNvSpPr txBox="1"/>
          <p:nvPr/>
        </p:nvSpPr>
        <p:spPr>
          <a:xfrm>
            <a:off x="4794622" y="6183487"/>
            <a:ext cx="1030503" cy="2615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050" dirty="0"/>
              <a:t>123-806-2335</a:t>
            </a:r>
          </a:p>
        </p:txBody>
      </p:sp>
      <p:pic>
        <p:nvPicPr>
          <p:cNvPr id="6" name="Imagen 6">
            <a:extLst>
              <a:ext uri="{FF2B5EF4-FFF2-40B4-BE49-F238E27FC236}">
                <a16:creationId xmlns:a16="http://schemas.microsoft.com/office/drawing/2014/main" id="{4EB71890-A75A-5BB1-DE48-0DB4051D40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Imagen 7">
            <a:extLst>
              <a:ext uri="{FF2B5EF4-FFF2-40B4-BE49-F238E27FC236}">
                <a16:creationId xmlns:a16="http://schemas.microsoft.com/office/drawing/2014/main" id="{30844C45-2272-F0E1-2AE8-76F917EB1C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810128"/>
            <a:ext cx="6154738" cy="2506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ángulo: esquinas redondeadas 11">
            <a:extLst>
              <a:ext uri="{FF2B5EF4-FFF2-40B4-BE49-F238E27FC236}">
                <a16:creationId xmlns:a16="http://schemas.microsoft.com/office/drawing/2014/main" id="{74515AFC-9CF9-B00E-8837-81FB3E68A489}"/>
              </a:ext>
            </a:extLst>
          </p:cNvPr>
          <p:cNvSpPr/>
          <p:nvPr/>
        </p:nvSpPr>
        <p:spPr>
          <a:xfrm>
            <a:off x="5708681" y="5525663"/>
            <a:ext cx="651708" cy="24816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/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13" name="Rectángulo: esquinas redondeadas 12">
            <a:extLst>
              <a:ext uri="{FF2B5EF4-FFF2-40B4-BE49-F238E27FC236}">
                <a16:creationId xmlns:a16="http://schemas.microsoft.com/office/drawing/2014/main" id="{55811F0A-A0C7-2362-E85C-D8EA9C47B162}"/>
              </a:ext>
            </a:extLst>
          </p:cNvPr>
          <p:cNvSpPr/>
          <p:nvPr/>
        </p:nvSpPr>
        <p:spPr>
          <a:xfrm>
            <a:off x="5708682" y="6008254"/>
            <a:ext cx="651708" cy="24816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/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14" name="Rectángulo: esquinas redondeadas 13">
            <a:extLst>
              <a:ext uri="{FF2B5EF4-FFF2-40B4-BE49-F238E27FC236}">
                <a16:creationId xmlns:a16="http://schemas.microsoft.com/office/drawing/2014/main" id="{BCE14F2F-52B2-E5EF-1059-B8D93F882680}"/>
              </a:ext>
            </a:extLst>
          </p:cNvPr>
          <p:cNvSpPr/>
          <p:nvPr/>
        </p:nvSpPr>
        <p:spPr>
          <a:xfrm>
            <a:off x="5708681" y="6478011"/>
            <a:ext cx="651708" cy="24816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/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21" name="Rectángulo: esquinas redondeadas 20">
            <a:extLst>
              <a:ext uri="{FF2B5EF4-FFF2-40B4-BE49-F238E27FC236}">
                <a16:creationId xmlns:a16="http://schemas.microsoft.com/office/drawing/2014/main" id="{4DFE0E51-BF47-82A3-934A-99B512C535E9}"/>
              </a:ext>
            </a:extLst>
          </p:cNvPr>
          <p:cNvSpPr/>
          <p:nvPr/>
        </p:nvSpPr>
        <p:spPr>
          <a:xfrm>
            <a:off x="5708681" y="6947232"/>
            <a:ext cx="651708" cy="24816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/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4" name="Google Shape;275;p44">
            <a:extLst>
              <a:ext uri="{FF2B5EF4-FFF2-40B4-BE49-F238E27FC236}">
                <a16:creationId xmlns:a16="http://schemas.microsoft.com/office/drawing/2014/main" id="{8F81D61A-0E7E-F0E2-9E02-2DA3E3D2F8FA}"/>
              </a:ext>
            </a:extLst>
          </p:cNvPr>
          <p:cNvSpPr txBox="1"/>
          <p:nvPr/>
        </p:nvSpPr>
        <p:spPr>
          <a:xfrm>
            <a:off x="431800" y="1508577"/>
            <a:ext cx="6057900" cy="830952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2400" b="1" u="sng" kern="0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ÁREA 6</a:t>
            </a:r>
            <a:r>
              <a:rPr lang="es-419" sz="2400" b="1" kern="0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: Marketing Digital, Web y Redes Sociales</a:t>
            </a:r>
            <a:endParaRPr lang="es-419" sz="1260"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5488" name="Imagen 1">
            <a:extLst>
              <a:ext uri="{FF2B5EF4-FFF2-40B4-BE49-F238E27FC236}">
                <a16:creationId xmlns:a16="http://schemas.microsoft.com/office/drawing/2014/main" id="{D9A2C426-6D83-4DA9-CC33-5DF0F6FD8F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2800" y="9502778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Google Shape;215;p37">
            <a:hlinkClick r:id="rId5" action="ppaction://hlinksldjump"/>
            <a:extLst>
              <a:ext uri="{FF2B5EF4-FFF2-40B4-BE49-F238E27FC236}">
                <a16:creationId xmlns:a16="http://schemas.microsoft.com/office/drawing/2014/main" id="{A9EDD837-3FE0-D20A-C012-DC888AF50ECD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5490" name="Imagen 6">
            <a:extLst>
              <a:ext uri="{FF2B5EF4-FFF2-40B4-BE49-F238E27FC236}">
                <a16:creationId xmlns:a16="http://schemas.microsoft.com/office/drawing/2014/main" id="{966AF408-9398-E66A-C0AF-C38834A934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841" y="2617788"/>
            <a:ext cx="3108325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ítulo 9">
            <a:extLst>
              <a:ext uri="{FF2B5EF4-FFF2-40B4-BE49-F238E27FC236}">
                <a16:creationId xmlns:a16="http://schemas.microsoft.com/office/drawing/2014/main" id="{DE881D1A-2CCC-A417-7AFF-D3E986CAE440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663700" y="1955801"/>
            <a:ext cx="1398587" cy="523875"/>
          </a:xfrm>
          <a:prstGeom prst="rect">
            <a:avLst/>
          </a:prstGeom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419" sz="1400" dirty="0">
                <a:sym typeface="Arial"/>
              </a:rPr>
              <a:t>6) MKTG DIG, WEB, RRSS</a:t>
            </a:r>
            <a:endParaRPr lang="es-CL" sz="1400" dirty="0">
              <a:sym typeface="Arial"/>
            </a:endParaRPr>
          </a:p>
        </p:txBody>
      </p:sp>
      <p:graphicFrame>
        <p:nvGraphicFramePr>
          <p:cNvPr id="11" name="Tabla 10">
            <a:extLst>
              <a:ext uri="{FF2B5EF4-FFF2-40B4-BE49-F238E27FC236}">
                <a16:creationId xmlns:a16="http://schemas.microsoft.com/office/drawing/2014/main" id="{B2D6CF22-F956-4678-BB75-04D45D9C18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3074340"/>
              </p:ext>
            </p:extLst>
          </p:nvPr>
        </p:nvGraphicFramePr>
        <p:xfrm>
          <a:off x="5565778" y="5424488"/>
          <a:ext cx="969963" cy="1884362"/>
        </p:xfrm>
        <a:graphic>
          <a:graphicData uri="http://schemas.openxmlformats.org/drawingml/2006/table">
            <a:tbl>
              <a:tblPr firstRow="1" bandRow="1">
                <a:tableStyleId>{03FA2144-8BBD-4F8A-BD09-C0236F71E5AA}</a:tableStyleId>
              </a:tblPr>
              <a:tblGrid>
                <a:gridCol w="9699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71091">
                <a:tc>
                  <a:txBody>
                    <a:bodyPr/>
                    <a:lstStyle/>
                    <a:p>
                      <a:pPr algn="ctr"/>
                      <a:r>
                        <a:rPr lang="es-CL" sz="1300" dirty="0" err="1">
                          <a:hlinkClick r:id="rId7" action="ppaction://hlinksldjump"/>
                        </a:rPr>
                        <a:t>Mktg</a:t>
                      </a:r>
                      <a:endParaRPr lang="es-CL" sz="1300" dirty="0"/>
                    </a:p>
                  </a:txBody>
                  <a:tcPr marL="91495" marR="91495" marT="45699" marB="45699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8009">
                <a:tc>
                  <a:txBody>
                    <a:bodyPr/>
                    <a:lstStyle/>
                    <a:p>
                      <a:pPr algn="ctr"/>
                      <a:r>
                        <a:rPr lang="es-CL" sz="1300" dirty="0">
                          <a:hlinkClick r:id="rId8" action="ppaction://hlinksldjump"/>
                        </a:rPr>
                        <a:t>WP</a:t>
                      </a:r>
                      <a:endParaRPr lang="es-CL" sz="1300" dirty="0"/>
                    </a:p>
                  </a:txBody>
                  <a:tcPr marL="91495" marR="91495" marT="45699" marB="45699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631">
                <a:tc>
                  <a:txBody>
                    <a:bodyPr/>
                    <a:lstStyle/>
                    <a:p>
                      <a:pPr algn="ctr"/>
                      <a:r>
                        <a:rPr lang="es-CL" sz="1300" dirty="0" err="1">
                          <a:hlinkClick r:id="rId9" action="ppaction://hlinksldjump"/>
                        </a:rPr>
                        <a:t>ccmm</a:t>
                      </a:r>
                      <a:endParaRPr lang="es-CL" sz="1300" dirty="0"/>
                    </a:p>
                  </a:txBody>
                  <a:tcPr marL="91495" marR="91495" marT="45699" marB="45699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631">
                <a:tc>
                  <a:txBody>
                    <a:bodyPr/>
                    <a:lstStyle/>
                    <a:p>
                      <a:pPr algn="ctr"/>
                      <a:r>
                        <a:rPr lang="es-CL" sz="1300" dirty="0" err="1">
                          <a:hlinkClick r:id="rId7" action="ppaction://hlinksldjump"/>
                        </a:rPr>
                        <a:t>Mktg</a:t>
                      </a:r>
                      <a:endParaRPr lang="es-CL" sz="1300" dirty="0"/>
                    </a:p>
                  </a:txBody>
                  <a:tcPr marL="91495" marR="91495" marT="45699" marB="45699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8" name="CuadroTexto 17">
            <a:extLst>
              <a:ext uri="{FF2B5EF4-FFF2-40B4-BE49-F238E27FC236}">
                <a16:creationId xmlns:a16="http://schemas.microsoft.com/office/drawing/2014/main" id="{E84DCE1A-FC64-DA2F-5EDC-4EF3990B918C}"/>
              </a:ext>
            </a:extLst>
          </p:cNvPr>
          <p:cNvSpPr txBox="1"/>
          <p:nvPr/>
        </p:nvSpPr>
        <p:spPr>
          <a:xfrm>
            <a:off x="7407275" y="5638801"/>
            <a:ext cx="1628775" cy="307975"/>
          </a:xfrm>
          <a:prstGeom prst="rect">
            <a:avLst/>
          </a:prstGeom>
          <a:solidFill>
            <a:srgbClr val="FF6161"/>
          </a:solidFill>
          <a:ln>
            <a:noFill/>
          </a:ln>
          <a:effectLst/>
        </p:spPr>
        <p:txBody>
          <a:bodyPr spcFirstLastPara="1" wrap="none" lIns="91418" tIns="45698" rIns="91418" bIns="45698">
            <a:spAutoFit/>
          </a:bodyPr>
          <a:lstStyle/>
          <a:p>
            <a:pPr>
              <a:defRPr/>
            </a:pPr>
            <a:r>
              <a:rPr lang="es-CL" dirty="0"/>
              <a:t>TODOS NUEVOS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BD876FD2-3264-DC0B-0A68-F60459E7E048}"/>
              </a:ext>
            </a:extLst>
          </p:cNvPr>
          <p:cNvSpPr txBox="1"/>
          <p:nvPr/>
        </p:nvSpPr>
        <p:spPr>
          <a:xfrm>
            <a:off x="7407275" y="6056314"/>
            <a:ext cx="1628775" cy="307975"/>
          </a:xfrm>
          <a:prstGeom prst="rect">
            <a:avLst/>
          </a:prstGeom>
          <a:solidFill>
            <a:srgbClr val="FF6161"/>
          </a:solidFill>
          <a:ln>
            <a:noFill/>
          </a:ln>
          <a:effectLst/>
        </p:spPr>
        <p:txBody>
          <a:bodyPr spcFirstLastPara="1" wrap="none" lIns="91418" tIns="45698" rIns="91418" bIns="45698">
            <a:spAutoFit/>
          </a:bodyPr>
          <a:lstStyle/>
          <a:p>
            <a:pPr>
              <a:defRPr/>
            </a:pPr>
            <a:r>
              <a:rPr lang="es-CL" dirty="0"/>
              <a:t>TODOS NUEVOS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93BF5EB3-599B-77D4-E51A-478263682F1A}"/>
              </a:ext>
            </a:extLst>
          </p:cNvPr>
          <p:cNvSpPr txBox="1"/>
          <p:nvPr/>
        </p:nvSpPr>
        <p:spPr>
          <a:xfrm>
            <a:off x="7407275" y="6529389"/>
            <a:ext cx="1628775" cy="307975"/>
          </a:xfrm>
          <a:prstGeom prst="rect">
            <a:avLst/>
          </a:prstGeom>
          <a:solidFill>
            <a:srgbClr val="FF6161"/>
          </a:solidFill>
          <a:ln>
            <a:noFill/>
          </a:ln>
          <a:effectLst/>
        </p:spPr>
        <p:txBody>
          <a:bodyPr spcFirstLastPara="1" wrap="none" lIns="91418" tIns="45698" rIns="91418" bIns="45698">
            <a:spAutoFit/>
          </a:bodyPr>
          <a:lstStyle/>
          <a:p>
            <a:pPr>
              <a:defRPr/>
            </a:pPr>
            <a:r>
              <a:rPr lang="es-CL" dirty="0"/>
              <a:t>TODOS NUEVOS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4E1B4360-A847-1997-3F7B-EAE0A6321878}"/>
              </a:ext>
            </a:extLst>
          </p:cNvPr>
          <p:cNvSpPr txBox="1"/>
          <p:nvPr/>
        </p:nvSpPr>
        <p:spPr>
          <a:xfrm>
            <a:off x="7407275" y="6946901"/>
            <a:ext cx="1628775" cy="307975"/>
          </a:xfrm>
          <a:prstGeom prst="rect">
            <a:avLst/>
          </a:prstGeom>
          <a:solidFill>
            <a:srgbClr val="FF6161"/>
          </a:solidFill>
          <a:ln>
            <a:noFill/>
          </a:ln>
          <a:effectLst/>
        </p:spPr>
        <p:txBody>
          <a:bodyPr spcFirstLastPara="1" wrap="none" lIns="91418" tIns="45698" rIns="91418" bIns="45698">
            <a:spAutoFit/>
          </a:bodyPr>
          <a:lstStyle/>
          <a:p>
            <a:pPr>
              <a:defRPr/>
            </a:pPr>
            <a:r>
              <a:rPr lang="es-CL" dirty="0"/>
              <a:t>TODOS NUEVOS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25BF47-8194-15AD-D669-CF034135A556}"/>
              </a:ext>
            </a:extLst>
          </p:cNvPr>
          <p:cNvSpPr txBox="1"/>
          <p:nvPr/>
        </p:nvSpPr>
        <p:spPr>
          <a:xfrm>
            <a:off x="2573760" y="5514837"/>
            <a:ext cx="1030503" cy="261566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050" dirty="0"/>
              <a:t>123-806-5341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EC64D56-D87C-FFB0-434D-A8E24F71E19C}"/>
              </a:ext>
            </a:extLst>
          </p:cNvPr>
          <p:cNvSpPr txBox="1"/>
          <p:nvPr/>
        </p:nvSpPr>
        <p:spPr>
          <a:xfrm>
            <a:off x="4108822" y="5514837"/>
            <a:ext cx="1030503" cy="261566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050" dirty="0"/>
              <a:t>123-806-2328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D683256B-E2D8-9D00-80A5-0433753A82E8}"/>
              </a:ext>
            </a:extLst>
          </p:cNvPr>
          <p:cNvSpPr txBox="1"/>
          <p:nvPr/>
        </p:nvSpPr>
        <p:spPr>
          <a:xfrm>
            <a:off x="4108822" y="6892147"/>
            <a:ext cx="1030503" cy="261566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050" dirty="0"/>
              <a:t>123-806-2329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06D8F6D0-E2C7-EB5B-1C78-35F9D25D3D30}"/>
              </a:ext>
            </a:extLst>
          </p:cNvPr>
          <p:cNvSpPr txBox="1"/>
          <p:nvPr/>
        </p:nvSpPr>
        <p:spPr>
          <a:xfrm>
            <a:off x="2573760" y="5978694"/>
            <a:ext cx="1030503" cy="261566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050" dirty="0"/>
              <a:t>123-806-5341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44B5EC01-5E34-139D-54FC-D2158F2BC3E4}"/>
              </a:ext>
            </a:extLst>
          </p:cNvPr>
          <p:cNvSpPr txBox="1"/>
          <p:nvPr/>
        </p:nvSpPr>
        <p:spPr>
          <a:xfrm>
            <a:off x="2573760" y="6425248"/>
            <a:ext cx="1030503" cy="261566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050" dirty="0"/>
              <a:t>123-806-5341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1C570C83-81C0-FC9B-6D1F-CE7CCB64A551}"/>
              </a:ext>
            </a:extLst>
          </p:cNvPr>
          <p:cNvSpPr txBox="1"/>
          <p:nvPr/>
        </p:nvSpPr>
        <p:spPr>
          <a:xfrm>
            <a:off x="4108822" y="5971074"/>
            <a:ext cx="1030503" cy="261566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050" dirty="0"/>
              <a:t>123-806-2328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1F22EA2D-B621-57FB-F8A2-4836DE2A4E0B}"/>
              </a:ext>
            </a:extLst>
          </p:cNvPr>
          <p:cNvSpPr txBox="1"/>
          <p:nvPr/>
        </p:nvSpPr>
        <p:spPr>
          <a:xfrm>
            <a:off x="4108822" y="6413845"/>
            <a:ext cx="1030503" cy="261566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050" dirty="0"/>
              <a:t>123-806-2328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7" name="Google Shape;667;p89">
            <a:extLst>
              <a:ext uri="{FF2B5EF4-FFF2-40B4-BE49-F238E27FC236}">
                <a16:creationId xmlns:a16="http://schemas.microsoft.com/office/drawing/2014/main" id="{CB7DD59B-CB28-5FEA-7E07-40502BE871CD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55853" y="2974975"/>
            <a:ext cx="2251075" cy="14859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</p:pic>
      <p:sp>
        <p:nvSpPr>
          <p:cNvPr id="670" name="Google Shape;670;p89">
            <a:extLst>
              <a:ext uri="{FF2B5EF4-FFF2-40B4-BE49-F238E27FC236}">
                <a16:creationId xmlns:a16="http://schemas.microsoft.com/office/drawing/2014/main" id="{89F7E143-0CA1-66BF-6F62-7BD5E3780FC3}"/>
              </a:ext>
            </a:extLst>
          </p:cNvPr>
          <p:cNvSpPr txBox="1"/>
          <p:nvPr/>
        </p:nvSpPr>
        <p:spPr>
          <a:xfrm>
            <a:off x="403228" y="6670678"/>
            <a:ext cx="6086475" cy="3668713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Adquirir habilidades para diseñar e implementar estrategias de marketing digital.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Gestionar y optimizar la presencia en redes sociales para alcanzar objetivos de negocio.</a:t>
            </a: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Introducción al Marketing Digital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Creación de Campañas (Facebook, ADS, otras)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Facebook e Instagram para empresas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Whatsapp </a:t>
            </a:r>
            <a:r>
              <a:rPr lang="es-CL" sz="1600" kern="0" dirty="0" err="1">
                <a:latin typeface="Arial"/>
                <a:ea typeface="Arial"/>
                <a:cs typeface="Arial"/>
                <a:sym typeface="Arial"/>
              </a:rPr>
              <a:t>business</a:t>
            </a:r>
            <a:endParaRPr lang="es-CL"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Cómo funciona cada red social y cómo usarlas de forma efectiva (Facebook, Instagram, </a:t>
            </a:r>
            <a:r>
              <a:rPr lang="es-CL" sz="1600" kern="0" dirty="0" err="1">
                <a:latin typeface="Arial"/>
                <a:ea typeface="Arial"/>
                <a:cs typeface="Arial"/>
                <a:sym typeface="Arial"/>
              </a:rPr>
              <a:t>Linkedin</a:t>
            </a: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, Twitter)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Definir una estrategia para Redes Sociales</a:t>
            </a: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6C764456-7B9B-1262-DEF5-33EE176C3CFF}"/>
              </a:ext>
            </a:extLst>
          </p:cNvPr>
          <p:cNvSpPr txBox="1">
            <a:spLocks/>
          </p:cNvSpPr>
          <p:nvPr/>
        </p:nvSpPr>
        <p:spPr>
          <a:xfrm>
            <a:off x="431800" y="1955800"/>
            <a:ext cx="6057900" cy="831850"/>
          </a:xfrm>
          <a:prstGeom prst="rect">
            <a:avLst/>
          </a:prstGeom>
          <a:solidFill>
            <a:srgbClr val="00B0F0"/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Marketing Digital y Gestión de Redes Sociales</a:t>
            </a:r>
            <a:endParaRPr lang="es-CL" sz="16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Google Shape;215;p37">
            <a:hlinkClick r:id="rId4" action="ppaction://hlinksldjump"/>
            <a:extLst>
              <a:ext uri="{FF2B5EF4-FFF2-40B4-BE49-F238E27FC236}">
                <a16:creationId xmlns:a16="http://schemas.microsoft.com/office/drawing/2014/main" id="{EB149137-8470-858D-4340-72974B4C9AB5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7526" name="Imagen 5">
            <a:extLst>
              <a:ext uri="{FF2B5EF4-FFF2-40B4-BE49-F238E27FC236}">
                <a16:creationId xmlns:a16="http://schemas.microsoft.com/office/drawing/2014/main" id="{C64FA7A9-8AD7-4756-54E6-BD8D6235E2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4714878"/>
            <a:ext cx="6057900" cy="185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5">
            <a:extLst>
              <a:ext uri="{FF2B5EF4-FFF2-40B4-BE49-F238E27FC236}">
                <a16:creationId xmlns:a16="http://schemas.microsoft.com/office/drawing/2014/main" id="{32319F1F-BAFE-CDE5-35CF-3835F82197D6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714500" y="1955801"/>
            <a:ext cx="914400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419" sz="1400" b="1" dirty="0" err="1">
                <a:solidFill>
                  <a:srgbClr val="21218A"/>
                </a:solidFill>
              </a:rPr>
              <a:t>Mktg</a:t>
            </a:r>
            <a:endParaRPr lang="es-CL" sz="1400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B5C8B39-27E0-31F8-69FD-3CD12F44EBEF}"/>
              </a:ext>
            </a:extLst>
          </p:cNvPr>
          <p:cNvSpPr txBox="1"/>
          <p:nvPr/>
        </p:nvSpPr>
        <p:spPr>
          <a:xfrm>
            <a:off x="3035084" y="5548816"/>
            <a:ext cx="1069556" cy="261566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123-806-5341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71982A7-C7D0-AAEE-BB4D-A24DE2389757}"/>
              </a:ext>
            </a:extLst>
          </p:cNvPr>
          <p:cNvSpPr txBox="1"/>
          <p:nvPr/>
        </p:nvSpPr>
        <p:spPr>
          <a:xfrm>
            <a:off x="4768266" y="5548816"/>
            <a:ext cx="1069556" cy="261566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123-806-2328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25860F79-B657-0502-6A9A-D716659F0116}"/>
              </a:ext>
            </a:extLst>
          </p:cNvPr>
          <p:cNvSpPr txBox="1"/>
          <p:nvPr/>
        </p:nvSpPr>
        <p:spPr>
          <a:xfrm>
            <a:off x="4768266" y="6097456"/>
            <a:ext cx="1069556" cy="261566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123-806-2329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8B60D7FB-6011-3740-0167-CC0770E51F9F}"/>
              </a:ext>
            </a:extLst>
          </p:cNvPr>
          <p:cNvSpPr txBox="1"/>
          <p:nvPr/>
        </p:nvSpPr>
        <p:spPr>
          <a:xfrm>
            <a:off x="5978630" y="6070657"/>
            <a:ext cx="399313" cy="246177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000" dirty="0"/>
              <a:t>120</a:t>
            </a:r>
          </a:p>
        </p:txBody>
      </p:sp>
      <p:pic>
        <p:nvPicPr>
          <p:cNvPr id="9" name="Imagen 6">
            <a:extLst>
              <a:ext uri="{FF2B5EF4-FFF2-40B4-BE49-F238E27FC236}">
                <a16:creationId xmlns:a16="http://schemas.microsoft.com/office/drawing/2014/main" id="{548DE69E-838D-DFC4-32F2-7297C4A13C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4917CC8C-0ADA-D5FD-76DE-A094CC9FC41C}"/>
              </a:ext>
            </a:extLst>
          </p:cNvPr>
          <p:cNvSpPr txBox="1">
            <a:spLocks/>
          </p:cNvSpPr>
          <p:nvPr/>
        </p:nvSpPr>
        <p:spPr>
          <a:xfrm>
            <a:off x="431800" y="1955800"/>
            <a:ext cx="6057900" cy="831850"/>
          </a:xfrm>
          <a:prstGeom prst="rect">
            <a:avLst/>
          </a:prstGeom>
          <a:solidFill>
            <a:srgbClr val="00B0F0"/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Creación de Páginas Web (con </a:t>
            </a:r>
            <a:r>
              <a:rPr lang="es-CL" kern="0" dirty="0" err="1">
                <a:latin typeface="Arial"/>
                <a:ea typeface="Arial"/>
                <a:cs typeface="Arial"/>
                <a:sym typeface="Arial"/>
              </a:rPr>
              <a:t>Wordpress</a:t>
            </a: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)</a:t>
            </a:r>
          </a:p>
        </p:txBody>
      </p:sp>
      <p:sp>
        <p:nvSpPr>
          <p:cNvPr id="3" name="Google Shape;215;p37">
            <a:hlinkClick r:id="rId3" action="ppaction://hlinksldjump"/>
            <a:extLst>
              <a:ext uri="{FF2B5EF4-FFF2-40B4-BE49-F238E27FC236}">
                <a16:creationId xmlns:a16="http://schemas.microsoft.com/office/drawing/2014/main" id="{151E8C8E-E636-75DB-CEF4-8A94446697D1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462;p65">
            <a:extLst>
              <a:ext uri="{FF2B5EF4-FFF2-40B4-BE49-F238E27FC236}">
                <a16:creationId xmlns:a16="http://schemas.microsoft.com/office/drawing/2014/main" id="{5C3B6B06-5F9B-72D2-5BD1-1F61B8ED00FC}"/>
              </a:ext>
            </a:extLst>
          </p:cNvPr>
          <p:cNvSpPr txBox="1"/>
          <p:nvPr/>
        </p:nvSpPr>
        <p:spPr>
          <a:xfrm>
            <a:off x="407988" y="6373816"/>
            <a:ext cx="6107112" cy="3963987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Desarrollar páginas web funcionales y atractivas usando </a:t>
            </a:r>
            <a:r>
              <a:rPr lang="es-419" sz="1600" kern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Wordpress</a:t>
            </a: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Aplicar personalizaciones y optimizar el SEO en sitios web de </a:t>
            </a:r>
            <a:r>
              <a:rPr lang="es-419" sz="1600" kern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Wordpress</a:t>
            </a: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Introducción a WordPress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Diseño y personalización de Páginas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Funcionalidades y </a:t>
            </a:r>
            <a:r>
              <a:rPr lang="es-CL" sz="1600" kern="0" dirty="0" err="1">
                <a:latin typeface="Arial"/>
                <a:ea typeface="Arial"/>
                <a:cs typeface="Arial"/>
                <a:sym typeface="Arial"/>
              </a:rPr>
              <a:t>Plugins</a:t>
            </a:r>
            <a:endParaRPr lang="es-CL"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Optimización para Motores de Búsqueda (SEO)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Gestión y Mantenimiento del Sitio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Propiedades Avanzadas de WordPress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Recomendaciones de mantenimiento y seguridad</a:t>
            </a:r>
          </a:p>
        </p:txBody>
      </p:sp>
      <p:pic>
        <p:nvPicPr>
          <p:cNvPr id="109573" name="Imagen 4">
            <a:extLst>
              <a:ext uri="{FF2B5EF4-FFF2-40B4-BE49-F238E27FC236}">
                <a16:creationId xmlns:a16="http://schemas.microsoft.com/office/drawing/2014/main" id="{317019AA-BE18-ACD9-6FD2-6603F66A1C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0" y="2954341"/>
            <a:ext cx="2711450" cy="151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574" name="Imagen 7">
            <a:extLst>
              <a:ext uri="{FF2B5EF4-FFF2-40B4-BE49-F238E27FC236}">
                <a16:creationId xmlns:a16="http://schemas.microsoft.com/office/drawing/2014/main" id="{88B27867-A40E-4E2B-5242-7293B8CCE7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91" y="4562478"/>
            <a:ext cx="6046787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ítulo 5">
            <a:extLst>
              <a:ext uri="{FF2B5EF4-FFF2-40B4-BE49-F238E27FC236}">
                <a16:creationId xmlns:a16="http://schemas.microsoft.com/office/drawing/2014/main" id="{E7267D85-293D-3ABE-3797-722087405BF6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714500" y="1955801"/>
            <a:ext cx="914400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419" sz="1400" b="1" dirty="0">
                <a:solidFill>
                  <a:srgbClr val="21218A"/>
                </a:solidFill>
              </a:rPr>
              <a:t>WP</a:t>
            </a:r>
            <a:endParaRPr lang="es-CL" sz="1400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6C14158-AF41-4E8D-50F1-E26A9F351837}"/>
              </a:ext>
            </a:extLst>
          </p:cNvPr>
          <p:cNvSpPr txBox="1"/>
          <p:nvPr/>
        </p:nvSpPr>
        <p:spPr>
          <a:xfrm>
            <a:off x="3035084" y="5381176"/>
            <a:ext cx="1069556" cy="261566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123-806-5341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66162CD9-75C3-419A-70C6-860C73EF52C5}"/>
              </a:ext>
            </a:extLst>
          </p:cNvPr>
          <p:cNvSpPr txBox="1"/>
          <p:nvPr/>
        </p:nvSpPr>
        <p:spPr>
          <a:xfrm>
            <a:off x="4768266" y="5381176"/>
            <a:ext cx="1069556" cy="261566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123-806-2328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6B090FD3-0B56-3D71-DD51-CD0BDF95C377}"/>
              </a:ext>
            </a:extLst>
          </p:cNvPr>
          <p:cNvSpPr txBox="1"/>
          <p:nvPr/>
        </p:nvSpPr>
        <p:spPr>
          <a:xfrm>
            <a:off x="4768266" y="5929816"/>
            <a:ext cx="1069556" cy="261566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123-806-2329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50A1C26-86DB-7740-8856-3EEEAC17886C}"/>
              </a:ext>
            </a:extLst>
          </p:cNvPr>
          <p:cNvSpPr txBox="1"/>
          <p:nvPr/>
        </p:nvSpPr>
        <p:spPr>
          <a:xfrm>
            <a:off x="8178584" y="4407059"/>
            <a:ext cx="706336" cy="261566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16 </a:t>
            </a:r>
            <a:r>
              <a:rPr lang="es-CL" sz="1100" b="1" dirty="0" err="1"/>
              <a:t>hrs</a:t>
            </a:r>
            <a:endParaRPr lang="es-CL" sz="1100" b="1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A0F82F-C799-D673-F15A-8776CB64EF6D}"/>
              </a:ext>
            </a:extLst>
          </p:cNvPr>
          <p:cNvSpPr txBox="1"/>
          <p:nvPr/>
        </p:nvSpPr>
        <p:spPr>
          <a:xfrm>
            <a:off x="5978630" y="5903017"/>
            <a:ext cx="399313" cy="246177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000" dirty="0"/>
              <a:t>120</a:t>
            </a:r>
          </a:p>
        </p:txBody>
      </p:sp>
      <p:pic>
        <p:nvPicPr>
          <p:cNvPr id="11" name="Imagen 6">
            <a:extLst>
              <a:ext uri="{FF2B5EF4-FFF2-40B4-BE49-F238E27FC236}">
                <a16:creationId xmlns:a16="http://schemas.microsoft.com/office/drawing/2014/main" id="{7B780AB5-6523-0A55-F921-5450CC46BA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" name="Google Shape;688;p91">
            <a:extLst>
              <a:ext uri="{FF2B5EF4-FFF2-40B4-BE49-F238E27FC236}">
                <a16:creationId xmlns:a16="http://schemas.microsoft.com/office/drawing/2014/main" id="{FBC0A05D-0869-92D3-F1C7-440EBC0043F6}"/>
              </a:ext>
            </a:extLst>
          </p:cNvPr>
          <p:cNvSpPr txBox="1"/>
          <p:nvPr/>
        </p:nvSpPr>
        <p:spPr>
          <a:xfrm>
            <a:off x="431800" y="6097588"/>
            <a:ext cx="6057900" cy="4159250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35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sz="135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35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Desarrollar habilidades esenciales para gestionar y dinamizar comunidades online, enfocándose en técnicas efectivas de comunicación y </a:t>
            </a:r>
            <a:r>
              <a:rPr lang="es-419" sz="1350" kern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engagement</a:t>
            </a:r>
            <a:r>
              <a:rPr lang="es-419" sz="135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35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35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Aprender a crear, planificar y analizar contenido en diversas plataformas sociales, optimizando la presencia digital de una marca o empresa</a:t>
            </a:r>
            <a:r>
              <a:rPr lang="es-419" sz="9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419" sz="9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35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35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Introducción al </a:t>
            </a:r>
            <a:r>
              <a:rPr lang="es-CL" sz="1350" kern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Community</a:t>
            </a:r>
            <a:r>
              <a:rPr lang="es-CL" sz="135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Management.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35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Herramientas de Gestión de Redes Sociales.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35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Estrategias de Contenido y </a:t>
            </a:r>
            <a:r>
              <a:rPr lang="es-CL" sz="1350" kern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Storytelling</a:t>
            </a:r>
            <a:r>
              <a:rPr lang="es-CL" sz="135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35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Análisis de Métricas y Datos.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35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Gestión de Crisis en Redes Sociales.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35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Gestión de Comunidades y Moderación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35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Estrategias Avanzadas en Redes Sociales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35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Gestión de Plataformas Específicas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35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Legalidad y Ética en Redes Sociales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35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Tendencias Futuras en </a:t>
            </a:r>
            <a:r>
              <a:rPr lang="es-419" sz="1350" kern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Community</a:t>
            </a:r>
            <a:r>
              <a:rPr lang="es-419" sz="135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Management</a:t>
            </a:r>
            <a:endParaRPr sz="135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72B62E4D-7C1E-672C-AFC9-0B828BEFAF3F}"/>
              </a:ext>
            </a:extLst>
          </p:cNvPr>
          <p:cNvSpPr txBox="1">
            <a:spLocks/>
          </p:cNvSpPr>
          <p:nvPr/>
        </p:nvSpPr>
        <p:spPr>
          <a:xfrm>
            <a:off x="431800" y="1955803"/>
            <a:ext cx="6057900" cy="461963"/>
          </a:xfrm>
          <a:prstGeom prst="rect">
            <a:avLst/>
          </a:prstGeom>
          <a:solidFill>
            <a:srgbClr val="00B0F0"/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kern="0" dirty="0" err="1">
                <a:latin typeface="Arial"/>
                <a:ea typeface="Arial"/>
                <a:cs typeface="Arial"/>
                <a:sym typeface="Arial"/>
              </a:rPr>
              <a:t>Community</a:t>
            </a:r>
            <a:r>
              <a:rPr lang="es-419" kern="0" dirty="0">
                <a:latin typeface="Arial"/>
                <a:ea typeface="Arial"/>
                <a:cs typeface="Arial"/>
                <a:sym typeface="Arial"/>
              </a:rPr>
              <a:t> Manager</a:t>
            </a:r>
          </a:p>
        </p:txBody>
      </p:sp>
      <p:sp>
        <p:nvSpPr>
          <p:cNvPr id="3" name="Google Shape;215;p37">
            <a:hlinkClick r:id="rId3" action="ppaction://hlinksldjump"/>
            <a:extLst>
              <a:ext uri="{FF2B5EF4-FFF2-40B4-BE49-F238E27FC236}">
                <a16:creationId xmlns:a16="http://schemas.microsoft.com/office/drawing/2014/main" id="{02A7D46A-72BD-8600-C339-5071F27F1B63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1621" name="Imagen 3">
            <a:extLst>
              <a:ext uri="{FF2B5EF4-FFF2-40B4-BE49-F238E27FC236}">
                <a16:creationId xmlns:a16="http://schemas.microsoft.com/office/drawing/2014/main" id="{8F0B8783-F238-3E89-2875-CAD48A9435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50" y="4211638"/>
            <a:ext cx="6167438" cy="188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622" name="Imagen 4">
            <a:extLst>
              <a:ext uri="{FF2B5EF4-FFF2-40B4-BE49-F238E27FC236}">
                <a16:creationId xmlns:a16="http://schemas.microsoft.com/office/drawing/2014/main" id="{1D1084C5-A2D4-6870-58D9-F6CE55EAB3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3953" y="2511428"/>
            <a:ext cx="2270125" cy="150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ítulo 5">
            <a:extLst>
              <a:ext uri="{FF2B5EF4-FFF2-40B4-BE49-F238E27FC236}">
                <a16:creationId xmlns:a16="http://schemas.microsoft.com/office/drawing/2014/main" id="{13C9E8A1-5ADD-AC20-864B-993E1EE05BFB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714500" y="1955801"/>
            <a:ext cx="914400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419" sz="1400" b="1" dirty="0" err="1">
                <a:solidFill>
                  <a:srgbClr val="21218A"/>
                </a:solidFill>
              </a:rPr>
              <a:t>ccmm</a:t>
            </a:r>
            <a:endParaRPr lang="es-CL" sz="1400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454FCFD7-9ED4-4EC5-8183-3E713B8E95B6}"/>
              </a:ext>
            </a:extLst>
          </p:cNvPr>
          <p:cNvSpPr txBox="1"/>
          <p:nvPr/>
        </p:nvSpPr>
        <p:spPr>
          <a:xfrm>
            <a:off x="6967004" y="5023036"/>
            <a:ext cx="1069556" cy="261566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123-806-2328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841540C4-AE36-0C19-DD7F-F648349033EA}"/>
              </a:ext>
            </a:extLst>
          </p:cNvPr>
          <p:cNvSpPr txBox="1"/>
          <p:nvPr/>
        </p:nvSpPr>
        <p:spPr>
          <a:xfrm>
            <a:off x="8117624" y="5023036"/>
            <a:ext cx="706336" cy="261566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60 </a:t>
            </a:r>
            <a:r>
              <a:rPr lang="es-CL" sz="1100" b="1" dirty="0" err="1"/>
              <a:t>hrs</a:t>
            </a:r>
            <a:endParaRPr lang="es-CL" sz="1100" b="1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F7A20066-6301-53A9-9F03-655A748EE8E2}"/>
              </a:ext>
            </a:extLst>
          </p:cNvPr>
          <p:cNvSpPr txBox="1"/>
          <p:nvPr/>
        </p:nvSpPr>
        <p:spPr>
          <a:xfrm>
            <a:off x="6967004" y="5769796"/>
            <a:ext cx="1069556" cy="261566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123-806-2329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F7C2D918-B565-AB01-05C6-E0F8BC4D47D9}"/>
              </a:ext>
            </a:extLst>
          </p:cNvPr>
          <p:cNvSpPr txBox="1"/>
          <p:nvPr/>
        </p:nvSpPr>
        <p:spPr>
          <a:xfrm>
            <a:off x="8117624" y="5769796"/>
            <a:ext cx="706336" cy="261566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120 </a:t>
            </a:r>
            <a:r>
              <a:rPr lang="es-CL" sz="1100" b="1" dirty="0" err="1"/>
              <a:t>hrs</a:t>
            </a:r>
            <a:endParaRPr lang="es-CL" sz="1100" b="1" dirty="0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E4971441-EF2D-8753-5382-D74726BBB361}"/>
              </a:ext>
            </a:extLst>
          </p:cNvPr>
          <p:cNvSpPr txBox="1"/>
          <p:nvPr/>
        </p:nvSpPr>
        <p:spPr>
          <a:xfrm>
            <a:off x="3088424" y="5023036"/>
            <a:ext cx="1069556" cy="261566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123-806-5341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CBFDB669-280E-3774-CF58-A73A7F9D95FE}"/>
              </a:ext>
            </a:extLst>
          </p:cNvPr>
          <p:cNvSpPr txBox="1"/>
          <p:nvPr/>
        </p:nvSpPr>
        <p:spPr>
          <a:xfrm>
            <a:off x="4821606" y="5023036"/>
            <a:ext cx="1069556" cy="261566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123-806-2328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837FABD6-9BA4-6759-765F-E91294BCD0D2}"/>
              </a:ext>
            </a:extLst>
          </p:cNvPr>
          <p:cNvSpPr txBox="1"/>
          <p:nvPr/>
        </p:nvSpPr>
        <p:spPr>
          <a:xfrm>
            <a:off x="4821606" y="5579296"/>
            <a:ext cx="1069556" cy="261566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123-806-2329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BF35D2D7-A0A7-9D74-85FA-5869F529D28F}"/>
              </a:ext>
            </a:extLst>
          </p:cNvPr>
          <p:cNvSpPr txBox="1"/>
          <p:nvPr/>
        </p:nvSpPr>
        <p:spPr>
          <a:xfrm>
            <a:off x="7048068" y="4407059"/>
            <a:ext cx="1069556" cy="261566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123-806-5341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0AD00B9E-8F44-A46E-1369-A39A47B2C20B}"/>
              </a:ext>
            </a:extLst>
          </p:cNvPr>
          <p:cNvSpPr txBox="1"/>
          <p:nvPr/>
        </p:nvSpPr>
        <p:spPr>
          <a:xfrm>
            <a:off x="8178584" y="4407059"/>
            <a:ext cx="706336" cy="261566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16 </a:t>
            </a:r>
            <a:r>
              <a:rPr lang="es-CL" sz="1100" b="1" dirty="0" err="1"/>
              <a:t>hrs</a:t>
            </a:r>
            <a:endParaRPr lang="es-CL" sz="1100" b="1" dirty="0"/>
          </a:p>
        </p:txBody>
      </p:sp>
      <p:pic>
        <p:nvPicPr>
          <p:cNvPr id="14" name="Imagen 6">
            <a:extLst>
              <a:ext uri="{FF2B5EF4-FFF2-40B4-BE49-F238E27FC236}">
                <a16:creationId xmlns:a16="http://schemas.microsoft.com/office/drawing/2014/main" id="{FF611CE6-9712-379F-D02A-6600A08C10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5" name="Google Shape;695;p92">
            <a:extLst>
              <a:ext uri="{FF2B5EF4-FFF2-40B4-BE49-F238E27FC236}">
                <a16:creationId xmlns:a16="http://schemas.microsoft.com/office/drawing/2014/main" id="{E4716E5F-F91C-4750-5F2C-0A2C6781BB02}"/>
              </a:ext>
            </a:extLst>
          </p:cNvPr>
          <p:cNvSpPr txBox="1"/>
          <p:nvPr/>
        </p:nvSpPr>
        <p:spPr>
          <a:xfrm>
            <a:off x="492125" y="1957388"/>
            <a:ext cx="5930900" cy="830262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u="sng" kern="0" dirty="0">
                <a:latin typeface="Arial"/>
                <a:ea typeface="Arial"/>
                <a:cs typeface="Arial"/>
                <a:sym typeface="Arial"/>
              </a:rPr>
              <a:t>ÁREA 7</a:t>
            </a:r>
            <a:r>
              <a:rPr lang="es-419" kern="0" dirty="0">
                <a:latin typeface="Arial"/>
                <a:ea typeface="Arial"/>
                <a:cs typeface="Arial"/>
                <a:sym typeface="Arial"/>
              </a:rPr>
              <a:t>: Excelencia Comercial, Venta y Servicio al Cliente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3667" name="Imagen 2">
            <a:extLst>
              <a:ext uri="{FF2B5EF4-FFF2-40B4-BE49-F238E27FC236}">
                <a16:creationId xmlns:a16="http://schemas.microsoft.com/office/drawing/2014/main" id="{C1681156-5067-144F-9156-8833EF4977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2800" y="9502778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Google Shape;215;p37">
            <a:hlinkClick r:id="rId4" action="ppaction://hlinksldjump"/>
            <a:extLst>
              <a:ext uri="{FF2B5EF4-FFF2-40B4-BE49-F238E27FC236}">
                <a16:creationId xmlns:a16="http://schemas.microsoft.com/office/drawing/2014/main" id="{A1EBFD5B-0E35-B6C8-2352-B4B390407726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3669" name="Imagen 8">
            <a:extLst>
              <a:ext uri="{FF2B5EF4-FFF2-40B4-BE49-F238E27FC236}">
                <a16:creationId xmlns:a16="http://schemas.microsoft.com/office/drawing/2014/main" id="{83506331-692F-A16E-3ABD-E1AF36C319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3" y="2873375"/>
            <a:ext cx="2271713" cy="127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ítulo 10">
            <a:extLst>
              <a:ext uri="{FF2B5EF4-FFF2-40B4-BE49-F238E27FC236}">
                <a16:creationId xmlns:a16="http://schemas.microsoft.com/office/drawing/2014/main" id="{12B90E2A-A660-9700-B53C-7782533B8D0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816100" y="2209800"/>
            <a:ext cx="1557337" cy="738188"/>
          </a:xfrm>
          <a:prstGeom prst="rect">
            <a:avLst/>
          </a:prstGeom>
          <a:solidFill>
            <a:srgbClr val="FF6161"/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419" sz="1400" dirty="0">
                <a:sym typeface="Arial"/>
              </a:rPr>
              <a:t>7) </a:t>
            </a:r>
            <a:r>
              <a:rPr lang="es-CL" sz="1400" dirty="0">
                <a:sym typeface="Arial"/>
              </a:rPr>
              <a:t>EXCELENCIA COM. VENTA Y SERV CLIENTE</a:t>
            </a:r>
          </a:p>
        </p:txBody>
      </p:sp>
      <p:pic>
        <p:nvPicPr>
          <p:cNvPr id="113671" name="Imagen 673">
            <a:extLst>
              <a:ext uri="{FF2B5EF4-FFF2-40B4-BE49-F238E27FC236}">
                <a16:creationId xmlns:a16="http://schemas.microsoft.com/office/drawing/2014/main" id="{E47404D5-1764-7C9A-AEFA-0889F2814D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91" y="4206875"/>
            <a:ext cx="6315075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ángulo: esquinas redondeadas 13">
            <a:extLst>
              <a:ext uri="{FF2B5EF4-FFF2-40B4-BE49-F238E27FC236}">
                <a16:creationId xmlns:a16="http://schemas.microsoft.com/office/drawing/2014/main" id="{F81C5ACA-05C5-55A3-7027-F21AE4516003}"/>
              </a:ext>
            </a:extLst>
          </p:cNvPr>
          <p:cNvSpPr/>
          <p:nvPr/>
        </p:nvSpPr>
        <p:spPr>
          <a:xfrm>
            <a:off x="5790919" y="5180384"/>
            <a:ext cx="777150" cy="295933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45E1EB35-F96A-2C28-CA8C-1E3DE6492CE4}"/>
              </a:ext>
            </a:extLst>
          </p:cNvPr>
          <p:cNvSpPr/>
          <p:nvPr/>
        </p:nvSpPr>
        <p:spPr>
          <a:xfrm>
            <a:off x="5790919" y="6041531"/>
            <a:ext cx="777150" cy="295933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22" name="Rectángulo: esquinas redondeadas 21">
            <a:extLst>
              <a:ext uri="{FF2B5EF4-FFF2-40B4-BE49-F238E27FC236}">
                <a16:creationId xmlns:a16="http://schemas.microsoft.com/office/drawing/2014/main" id="{BE22A356-E5CA-16C3-21F0-EAD93961D627}"/>
              </a:ext>
            </a:extLst>
          </p:cNvPr>
          <p:cNvSpPr/>
          <p:nvPr/>
        </p:nvSpPr>
        <p:spPr>
          <a:xfrm>
            <a:off x="5819351" y="8572579"/>
            <a:ext cx="777150" cy="295933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23" name="Rectángulo: esquinas redondeadas 22">
            <a:extLst>
              <a:ext uri="{FF2B5EF4-FFF2-40B4-BE49-F238E27FC236}">
                <a16:creationId xmlns:a16="http://schemas.microsoft.com/office/drawing/2014/main" id="{9C810DDC-C6AD-E87E-DA77-C949E4A99ED5}"/>
              </a:ext>
            </a:extLst>
          </p:cNvPr>
          <p:cNvSpPr/>
          <p:nvPr/>
        </p:nvSpPr>
        <p:spPr>
          <a:xfrm>
            <a:off x="5794634" y="6807761"/>
            <a:ext cx="777150" cy="295933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24" name="Rectángulo: esquinas redondeadas 23">
            <a:extLst>
              <a:ext uri="{FF2B5EF4-FFF2-40B4-BE49-F238E27FC236}">
                <a16:creationId xmlns:a16="http://schemas.microsoft.com/office/drawing/2014/main" id="{48EA1109-7598-8BA3-51F2-58731E12A155}"/>
              </a:ext>
            </a:extLst>
          </p:cNvPr>
          <p:cNvSpPr/>
          <p:nvPr/>
        </p:nvSpPr>
        <p:spPr>
          <a:xfrm>
            <a:off x="5819351" y="7703130"/>
            <a:ext cx="777150" cy="295933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graphicFrame>
        <p:nvGraphicFramePr>
          <p:cNvPr id="12" name="Tabla 11">
            <a:extLst>
              <a:ext uri="{FF2B5EF4-FFF2-40B4-BE49-F238E27FC236}">
                <a16:creationId xmlns:a16="http://schemas.microsoft.com/office/drawing/2014/main" id="{A468F349-0864-A5EF-7D61-2047C8BDC20A}"/>
              </a:ext>
            </a:extLst>
          </p:cNvPr>
          <p:cNvGraphicFramePr>
            <a:graphicFrameLocks noGrp="1"/>
          </p:cNvGraphicFramePr>
          <p:nvPr/>
        </p:nvGraphicFramePr>
        <p:xfrm>
          <a:off x="5719763" y="4899025"/>
          <a:ext cx="952500" cy="4198938"/>
        </p:xfrm>
        <a:graphic>
          <a:graphicData uri="http://schemas.openxmlformats.org/drawingml/2006/table">
            <a:tbl>
              <a:tblPr firstRow="1" bandRow="1">
                <a:tableStyleId>{03FA2144-8BBD-4F8A-BD09-C0236F71E5AA}</a:tableStyleId>
              </a:tblPr>
              <a:tblGrid>
                <a:gridCol w="952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834652">
                <a:tc>
                  <a:txBody>
                    <a:bodyPr/>
                    <a:lstStyle/>
                    <a:p>
                      <a:pPr algn="ctr"/>
                      <a:endParaRPr lang="es-CL" sz="400" dirty="0">
                        <a:hlinkClick r:id="rId7" action="ppaction://hlinksldjump"/>
                      </a:endParaRPr>
                    </a:p>
                    <a:p>
                      <a:pPr algn="ctr"/>
                      <a:endParaRPr lang="es-CL" sz="400" dirty="0">
                        <a:hlinkClick r:id="rId7" action="ppaction://hlinksldjump"/>
                      </a:endParaRPr>
                    </a:p>
                    <a:p>
                      <a:pPr algn="ctr"/>
                      <a:endParaRPr lang="es-CL" sz="400" dirty="0">
                        <a:hlinkClick r:id="rId7" action="ppaction://hlinksldjump"/>
                      </a:endParaRPr>
                    </a:p>
                    <a:p>
                      <a:pPr algn="ctr"/>
                      <a:endParaRPr lang="es-CL" sz="400" dirty="0">
                        <a:hlinkClick r:id="rId7" action="ppaction://hlinksldjump"/>
                      </a:endParaRPr>
                    </a:p>
                    <a:p>
                      <a:pPr algn="ctr"/>
                      <a:r>
                        <a:rPr lang="es-CL" sz="1400" dirty="0" err="1">
                          <a:hlinkClick r:id="rId7" action="ppaction://hlinksldjump"/>
                        </a:rPr>
                        <a:t>Exce</a:t>
                      </a:r>
                      <a:endParaRPr lang="es-CL" sz="1400" dirty="0"/>
                    </a:p>
                  </a:txBody>
                  <a:tcPr marL="91351" marR="91351" marT="45721" marB="45721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7754">
                <a:tc>
                  <a:txBody>
                    <a:bodyPr/>
                    <a:lstStyle/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r>
                        <a:rPr lang="es-CL" sz="1600" dirty="0" err="1">
                          <a:hlinkClick r:id="rId8" action="ppaction://hlinksldjump"/>
                        </a:rPr>
                        <a:t>Telef</a:t>
                      </a:r>
                      <a:endParaRPr lang="es-CL" sz="16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1300" dirty="0"/>
                    </a:p>
                  </a:txBody>
                  <a:tcPr marL="91351" marR="91351" marT="45721" marB="4572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68698">
                <a:tc>
                  <a:txBody>
                    <a:bodyPr/>
                    <a:lstStyle/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r>
                        <a:rPr lang="es-CL" sz="1400" dirty="0" err="1">
                          <a:hlinkClick r:id="rId9" action="ppaction://hlinksldjump"/>
                        </a:rPr>
                        <a:t>Com</a:t>
                      </a:r>
                      <a:endParaRPr lang="es-CL" sz="14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</a:txBody>
                  <a:tcPr marL="91351" marR="91351" marT="45721" marB="4572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5517">
                <a:tc>
                  <a:txBody>
                    <a:bodyPr/>
                    <a:lstStyle/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r>
                        <a:rPr lang="es-CL" sz="1000" dirty="0">
                          <a:hlinkClick r:id="rId10" action="ppaction://hlinksldjump"/>
                        </a:rPr>
                        <a:t>Fide</a:t>
                      </a:r>
                      <a:endParaRPr lang="es-CL" sz="1000" dirty="0"/>
                    </a:p>
                  </a:txBody>
                  <a:tcPr marL="91351" marR="91351" marT="45721" marB="4572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42317">
                <a:tc>
                  <a:txBody>
                    <a:bodyPr/>
                    <a:lstStyle/>
                    <a:p>
                      <a:pPr algn="ctr"/>
                      <a:endParaRPr lang="es-CL" sz="600" dirty="0"/>
                    </a:p>
                    <a:p>
                      <a:pPr algn="ctr"/>
                      <a:endParaRPr lang="es-CL" sz="600" dirty="0"/>
                    </a:p>
                    <a:p>
                      <a:pPr algn="ctr"/>
                      <a:endParaRPr lang="es-CL" sz="600" dirty="0"/>
                    </a:p>
                    <a:p>
                      <a:pPr algn="ctr"/>
                      <a:r>
                        <a:rPr lang="es-CL" sz="1100" dirty="0" err="1">
                          <a:hlinkClick r:id="rId11" action="ppaction://hlinksldjump"/>
                        </a:rPr>
                        <a:t>Custom</a:t>
                      </a:r>
                      <a:endParaRPr lang="es-CL" sz="1100" dirty="0"/>
                    </a:p>
                  </a:txBody>
                  <a:tcPr marL="91351" marR="91351" marT="45721" marB="45721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CuadroTexto 1">
            <a:extLst>
              <a:ext uri="{FF2B5EF4-FFF2-40B4-BE49-F238E27FC236}">
                <a16:creationId xmlns:a16="http://schemas.microsoft.com/office/drawing/2014/main" id="{B396AB5C-1378-9DE5-6D96-083B287D0DFD}"/>
              </a:ext>
            </a:extLst>
          </p:cNvPr>
          <p:cNvSpPr txBox="1"/>
          <p:nvPr/>
        </p:nvSpPr>
        <p:spPr>
          <a:xfrm>
            <a:off x="6926580" y="5449198"/>
            <a:ext cx="1297106" cy="307732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none" lIns="91418" tIns="45698" rIns="91418" bIns="45698" rtlCol="0" anchor="t" anchorCtr="0">
            <a:spAutoFit/>
          </a:bodyPr>
          <a:lstStyle/>
          <a:p>
            <a:pPr algn="l"/>
            <a:r>
              <a:rPr lang="es-CL" b="1" dirty="0"/>
              <a:t>123-806-2333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B37FC68-64C4-C88E-47EA-61E6FDA43818}"/>
              </a:ext>
            </a:extLst>
          </p:cNvPr>
          <p:cNvSpPr txBox="1"/>
          <p:nvPr/>
        </p:nvSpPr>
        <p:spPr>
          <a:xfrm>
            <a:off x="4162844" y="5341498"/>
            <a:ext cx="1069556" cy="26156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123-806-2333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65662B17-5FB5-EBCE-92E2-7EECE2DCB9FE}"/>
              </a:ext>
            </a:extLst>
          </p:cNvPr>
          <p:cNvSpPr txBox="1"/>
          <p:nvPr/>
        </p:nvSpPr>
        <p:spPr>
          <a:xfrm>
            <a:off x="4162844" y="6189494"/>
            <a:ext cx="1069556" cy="26156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123-806-2333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2C84B82-6447-1933-2E9E-BCD76A5DABB3}"/>
              </a:ext>
            </a:extLst>
          </p:cNvPr>
          <p:cNvSpPr txBox="1"/>
          <p:nvPr/>
        </p:nvSpPr>
        <p:spPr>
          <a:xfrm>
            <a:off x="4162844" y="7037490"/>
            <a:ext cx="1069556" cy="26156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123-806-2333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9FF5A2ED-A688-3556-673B-A05FDFD7ECD6}"/>
              </a:ext>
            </a:extLst>
          </p:cNvPr>
          <p:cNvSpPr txBox="1"/>
          <p:nvPr/>
        </p:nvSpPr>
        <p:spPr>
          <a:xfrm>
            <a:off x="4162844" y="7866436"/>
            <a:ext cx="1069556" cy="26156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123-806-2333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71E5BD7-5370-1268-CA9C-41D9833820B5}"/>
              </a:ext>
            </a:extLst>
          </p:cNvPr>
          <p:cNvSpPr txBox="1"/>
          <p:nvPr/>
        </p:nvSpPr>
        <p:spPr>
          <a:xfrm>
            <a:off x="4162844" y="8695382"/>
            <a:ext cx="1069556" cy="26156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123-806-2333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EF4D70C8-20C9-79AB-E2A6-94B0A3E2941B}"/>
              </a:ext>
            </a:extLst>
          </p:cNvPr>
          <p:cNvSpPr txBox="1"/>
          <p:nvPr/>
        </p:nvSpPr>
        <p:spPr>
          <a:xfrm>
            <a:off x="8572500" y="5449198"/>
            <a:ext cx="1152579" cy="307732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none" lIns="91418" tIns="45698" rIns="91418" bIns="45698" rtlCol="0" anchor="t" anchorCtr="0">
            <a:spAutoFit/>
          </a:bodyPr>
          <a:lstStyle/>
          <a:p>
            <a:pPr algn="l"/>
            <a:r>
              <a:rPr lang="es-CL" b="1" dirty="0"/>
              <a:t>A Distancia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588B6F5-3E77-EAEA-C7C7-BEFBEFC20F44}"/>
              </a:ext>
            </a:extLst>
          </p:cNvPr>
          <p:cNvSpPr txBox="1"/>
          <p:nvPr/>
        </p:nvSpPr>
        <p:spPr>
          <a:xfrm>
            <a:off x="6926580" y="4902855"/>
            <a:ext cx="1297106" cy="307732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none" lIns="91418" tIns="45698" rIns="91418" bIns="45698" rtlCol="0" anchor="t" anchorCtr="0">
            <a:spAutoFit/>
          </a:bodyPr>
          <a:lstStyle/>
          <a:p>
            <a:pPr algn="l"/>
            <a:r>
              <a:rPr lang="es-CL" b="1" dirty="0"/>
              <a:t>123-806-2331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7DAD6ADD-D39D-E14D-6939-725C30DF74E6}"/>
              </a:ext>
            </a:extLst>
          </p:cNvPr>
          <p:cNvSpPr txBox="1"/>
          <p:nvPr/>
        </p:nvSpPr>
        <p:spPr>
          <a:xfrm>
            <a:off x="8572500" y="4902855"/>
            <a:ext cx="1218559" cy="307732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none" lIns="91418" tIns="45698" rIns="91418" bIns="45698" rtlCol="0" anchor="t" anchorCtr="0">
            <a:spAutoFit/>
          </a:bodyPr>
          <a:lstStyle/>
          <a:p>
            <a:pPr algn="l"/>
            <a:r>
              <a:rPr lang="es-CL" b="1" dirty="0"/>
              <a:t>Asincrónico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FD96B449-0FB3-9423-9644-0228EA61B344}"/>
              </a:ext>
            </a:extLst>
          </p:cNvPr>
          <p:cNvSpPr txBox="1"/>
          <p:nvPr/>
        </p:nvSpPr>
        <p:spPr>
          <a:xfrm>
            <a:off x="4162844" y="4941448"/>
            <a:ext cx="1069556" cy="26156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123-806-2331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A2308420-3DC3-44CC-33D3-2FE4E8B8A1C9}"/>
              </a:ext>
            </a:extLst>
          </p:cNvPr>
          <p:cNvSpPr txBox="1"/>
          <p:nvPr/>
        </p:nvSpPr>
        <p:spPr>
          <a:xfrm>
            <a:off x="4162844" y="5775021"/>
            <a:ext cx="1069556" cy="26156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123-806-2331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14FBB425-0E74-7FFE-981E-67787E51DC24}"/>
              </a:ext>
            </a:extLst>
          </p:cNvPr>
          <p:cNvSpPr txBox="1"/>
          <p:nvPr/>
        </p:nvSpPr>
        <p:spPr>
          <a:xfrm>
            <a:off x="4162844" y="6617364"/>
            <a:ext cx="1069556" cy="26156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123-806-2331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9DCC2783-CED5-8E0E-C168-4BADB01973F1}"/>
              </a:ext>
            </a:extLst>
          </p:cNvPr>
          <p:cNvSpPr txBox="1"/>
          <p:nvPr/>
        </p:nvSpPr>
        <p:spPr>
          <a:xfrm>
            <a:off x="4162844" y="7450937"/>
            <a:ext cx="1069556" cy="26156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123-806-2331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36222531-CB44-7DD1-403C-5EBC90F5D3D7}"/>
              </a:ext>
            </a:extLst>
          </p:cNvPr>
          <p:cNvSpPr txBox="1"/>
          <p:nvPr/>
        </p:nvSpPr>
        <p:spPr>
          <a:xfrm>
            <a:off x="4162844" y="8299580"/>
            <a:ext cx="1069556" cy="26156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123-806-2331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1" name="Google Shape;701;p93">
            <a:extLst>
              <a:ext uri="{FF2B5EF4-FFF2-40B4-BE49-F238E27FC236}">
                <a16:creationId xmlns:a16="http://schemas.microsoft.com/office/drawing/2014/main" id="{0126664B-CDC7-8EE5-3834-7AEFF53F16C8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73300" y="3014666"/>
            <a:ext cx="2311400" cy="153987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</p:pic>
      <p:sp>
        <p:nvSpPr>
          <p:cNvPr id="704" name="Google Shape;704;p93">
            <a:extLst>
              <a:ext uri="{FF2B5EF4-FFF2-40B4-BE49-F238E27FC236}">
                <a16:creationId xmlns:a16="http://schemas.microsoft.com/office/drawing/2014/main" id="{A8164E77-CA52-4935-56FB-A11AF79EC270}"/>
              </a:ext>
            </a:extLst>
          </p:cNvPr>
          <p:cNvSpPr txBox="1"/>
          <p:nvPr/>
        </p:nvSpPr>
        <p:spPr>
          <a:xfrm>
            <a:off x="403228" y="6561138"/>
            <a:ext cx="6086475" cy="3675062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Desarrollar habilidades de venta y servicio al cliente que superen las expectativas del consumidor.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Fomentar la creación de experiencias memorables para asegurar la lealtad y satisfacción del cliente.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Importancia de la atención y satisfacción integral del cliente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Orientación al cliente, hacia una atención y servicio de excelencia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Detectar las necesidades del cliente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El cliente  en el eslabón del servicio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Manejo de conflictos en la atención al cliente</a:t>
            </a: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87FF603C-5BA2-9D9D-DC8E-2AC644C2914A}"/>
              </a:ext>
            </a:extLst>
          </p:cNvPr>
          <p:cNvSpPr txBox="1">
            <a:spLocks/>
          </p:cNvSpPr>
          <p:nvPr/>
        </p:nvSpPr>
        <p:spPr>
          <a:xfrm>
            <a:off x="431800" y="1955800"/>
            <a:ext cx="6057900" cy="831850"/>
          </a:xfrm>
          <a:prstGeom prst="rect">
            <a:avLst/>
          </a:prstGeom>
          <a:solidFill>
            <a:srgbClr val="FFC000"/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Excelencia en la Venta y Servicio al Cliente</a:t>
            </a:r>
          </a:p>
        </p:txBody>
      </p:sp>
      <p:sp>
        <p:nvSpPr>
          <p:cNvPr id="3" name="Google Shape;215;p37">
            <a:hlinkClick r:id="rId4" action="ppaction://hlinksldjump"/>
            <a:extLst>
              <a:ext uri="{FF2B5EF4-FFF2-40B4-BE49-F238E27FC236}">
                <a16:creationId xmlns:a16="http://schemas.microsoft.com/office/drawing/2014/main" id="{B75A9463-8BE9-B0F5-026A-127CCFA56664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5718" name="Imagen 4">
            <a:extLst>
              <a:ext uri="{FF2B5EF4-FFF2-40B4-BE49-F238E27FC236}">
                <a16:creationId xmlns:a16="http://schemas.microsoft.com/office/drawing/2014/main" id="{6B836A77-1D6A-AFB9-35DF-24E7958E7C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714878"/>
            <a:ext cx="6057900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6">
            <a:extLst>
              <a:ext uri="{FF2B5EF4-FFF2-40B4-BE49-F238E27FC236}">
                <a16:creationId xmlns:a16="http://schemas.microsoft.com/office/drawing/2014/main" id="{BA96DD86-771E-1655-D4D0-E0DDB11834A7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2374900" y="2217739"/>
            <a:ext cx="1193800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b="1" dirty="0" err="1">
                <a:solidFill>
                  <a:srgbClr val="21218A"/>
                </a:solidFill>
                <a:sym typeface="Arial"/>
              </a:rPr>
              <a:t>Exce</a:t>
            </a:r>
            <a:endParaRPr lang="es-CL" sz="1400" dirty="0">
              <a:sym typeface="Arial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F2267274-BCDC-67FF-1A66-2B7221C83A06}"/>
              </a:ext>
            </a:extLst>
          </p:cNvPr>
          <p:cNvSpPr txBox="1"/>
          <p:nvPr/>
        </p:nvSpPr>
        <p:spPr>
          <a:xfrm>
            <a:off x="4837214" y="6004438"/>
            <a:ext cx="1069556" cy="26156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123-806-2333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3E798EB-DDC2-D6AB-274D-218690F580ED}"/>
              </a:ext>
            </a:extLst>
          </p:cNvPr>
          <p:cNvSpPr txBox="1"/>
          <p:nvPr/>
        </p:nvSpPr>
        <p:spPr>
          <a:xfrm>
            <a:off x="4837214" y="5547238"/>
            <a:ext cx="1069556" cy="26156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123-806-2331</a:t>
            </a:r>
          </a:p>
        </p:txBody>
      </p:sp>
      <p:pic>
        <p:nvPicPr>
          <p:cNvPr id="6" name="Imagen 6">
            <a:extLst>
              <a:ext uri="{FF2B5EF4-FFF2-40B4-BE49-F238E27FC236}">
                <a16:creationId xmlns:a16="http://schemas.microsoft.com/office/drawing/2014/main" id="{F68F59CF-FFD3-2C76-75A2-D6676E2754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0" name="Google Shape;710;p94">
            <a:extLst>
              <a:ext uri="{FF2B5EF4-FFF2-40B4-BE49-F238E27FC236}">
                <a16:creationId xmlns:a16="http://schemas.microsoft.com/office/drawing/2014/main" id="{98749341-45D2-817B-73E0-70B26BBA0732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98678" y="2619378"/>
            <a:ext cx="2887663" cy="144462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</p:pic>
      <p:sp>
        <p:nvSpPr>
          <p:cNvPr id="713" name="Google Shape;713;p94">
            <a:extLst>
              <a:ext uri="{FF2B5EF4-FFF2-40B4-BE49-F238E27FC236}">
                <a16:creationId xmlns:a16="http://schemas.microsoft.com/office/drawing/2014/main" id="{7DCC6B14-9B5F-B82F-9853-69E7AEFA930A}"/>
              </a:ext>
            </a:extLst>
          </p:cNvPr>
          <p:cNvSpPr txBox="1"/>
          <p:nvPr/>
        </p:nvSpPr>
        <p:spPr>
          <a:xfrm>
            <a:off x="403228" y="6221416"/>
            <a:ext cx="6086475" cy="4014787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Capacitar en técnicas efectivas de comunicación y venta por teléfono.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Optimizar la gestión de llamadas para mejorar la satisfacción y conversión de clientes.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Estrategias de venta telefónica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Factores claves en la calidad de la atención telefónica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 err="1">
                <a:latin typeface="Arial"/>
                <a:ea typeface="Arial"/>
                <a:cs typeface="Arial"/>
                <a:sym typeface="Arial"/>
              </a:rPr>
              <a:t>Feedback</a:t>
            </a: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 individual en la atención telefónica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Tipos de apertura de las llamadas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Trato de acuerdo a tipo de cliente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Expresión verbal y escucha activa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Scripts sugeridos</a:t>
            </a: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00DFF817-9312-6C90-B04D-735081F9D003}"/>
              </a:ext>
            </a:extLst>
          </p:cNvPr>
          <p:cNvSpPr txBox="1">
            <a:spLocks/>
          </p:cNvSpPr>
          <p:nvPr/>
        </p:nvSpPr>
        <p:spPr>
          <a:xfrm>
            <a:off x="431800" y="1955803"/>
            <a:ext cx="6057900" cy="461963"/>
          </a:xfrm>
          <a:prstGeom prst="rect">
            <a:avLst/>
          </a:prstGeom>
          <a:solidFill>
            <a:srgbClr val="FFC000"/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kern="0" dirty="0">
                <a:latin typeface="Arial"/>
                <a:ea typeface="Arial"/>
                <a:cs typeface="Arial"/>
                <a:sym typeface="Arial"/>
              </a:rPr>
              <a:t>Venta y Atención Telefónica</a:t>
            </a:r>
          </a:p>
        </p:txBody>
      </p:sp>
      <p:sp>
        <p:nvSpPr>
          <p:cNvPr id="3" name="Google Shape;215;p37">
            <a:hlinkClick r:id="rId4" action="ppaction://hlinksldjump"/>
            <a:extLst>
              <a:ext uri="{FF2B5EF4-FFF2-40B4-BE49-F238E27FC236}">
                <a16:creationId xmlns:a16="http://schemas.microsoft.com/office/drawing/2014/main" id="{0483068B-9697-24E1-74BA-7C0BF4260B9B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7766" name="Imagen 3">
            <a:extLst>
              <a:ext uri="{FF2B5EF4-FFF2-40B4-BE49-F238E27FC236}">
                <a16:creationId xmlns:a16="http://schemas.microsoft.com/office/drawing/2014/main" id="{AA951BE1-71DD-54EA-7304-9610C921FD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413" y="4194178"/>
            <a:ext cx="6172200" cy="177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ítulo 6">
            <a:extLst>
              <a:ext uri="{FF2B5EF4-FFF2-40B4-BE49-F238E27FC236}">
                <a16:creationId xmlns:a16="http://schemas.microsoft.com/office/drawing/2014/main" id="{F92BA56B-CE1B-AF18-1FD5-F3AD47D651FA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2374900" y="2217739"/>
            <a:ext cx="1193800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CL" sz="1400" b="1" dirty="0" err="1">
                <a:solidFill>
                  <a:srgbClr val="21218A"/>
                </a:solidFill>
              </a:rPr>
              <a:t>Telef</a:t>
            </a:r>
            <a:endParaRPr lang="es-CL" sz="1400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22BCF64-22C7-8E7E-69FC-2FDD0B33E557}"/>
              </a:ext>
            </a:extLst>
          </p:cNvPr>
          <p:cNvSpPr txBox="1"/>
          <p:nvPr/>
        </p:nvSpPr>
        <p:spPr>
          <a:xfrm>
            <a:off x="4860074" y="5512948"/>
            <a:ext cx="1069556" cy="26156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123-806-2333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8D862F9-7724-BFDC-8997-49ACE4CBA70D}"/>
              </a:ext>
            </a:extLst>
          </p:cNvPr>
          <p:cNvSpPr txBox="1"/>
          <p:nvPr/>
        </p:nvSpPr>
        <p:spPr>
          <a:xfrm>
            <a:off x="4860074" y="5044318"/>
            <a:ext cx="1069556" cy="26156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123-806-2331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72BFBE5A-55BF-AD68-2BD6-525C7396A9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9" name="Google Shape;719;p95">
            <a:extLst>
              <a:ext uri="{FF2B5EF4-FFF2-40B4-BE49-F238E27FC236}">
                <a16:creationId xmlns:a16="http://schemas.microsoft.com/office/drawing/2014/main" id="{95EF6867-0666-2390-2965-911A06E652CD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46328" y="2570166"/>
            <a:ext cx="2308225" cy="1538287"/>
          </a:xfrm>
          <a:prstGeom prst="rect">
            <a:avLst/>
          </a:prstGeom>
          <a:noFill/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</p:pic>
      <p:sp>
        <p:nvSpPr>
          <p:cNvPr id="722" name="Google Shape;722;p95">
            <a:extLst>
              <a:ext uri="{FF2B5EF4-FFF2-40B4-BE49-F238E27FC236}">
                <a16:creationId xmlns:a16="http://schemas.microsoft.com/office/drawing/2014/main" id="{E4ECA74C-E3BB-2ED2-30D3-8C16E98E3E33}"/>
              </a:ext>
            </a:extLst>
          </p:cNvPr>
          <p:cNvSpPr txBox="1"/>
          <p:nvPr/>
        </p:nvSpPr>
        <p:spPr>
          <a:xfrm>
            <a:off x="431800" y="6096003"/>
            <a:ext cx="6057900" cy="4098925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Desarrollar competencias para la planificación y ejecución de estrategias comerciales efectivas.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Potenciar el rendimiento de ventas a través del análisis de datos y la gestión de relaciones con el cliente.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Fundamentos de la gestión comercial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Concepto y alcance de la gestión comercial</a:t>
            </a: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Identificación de oportunidades de venta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Técnicas de comunicación y negociación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Proceso de venta: desde la prospección hasta el cierre.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Segmentación de clientes: criterios y aplicación práctica.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Seguimiento y cierre de ventas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CL"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ADFEDE93-469C-1FE6-4EE8-F05C93AA13E2}"/>
              </a:ext>
            </a:extLst>
          </p:cNvPr>
          <p:cNvSpPr txBox="1">
            <a:spLocks/>
          </p:cNvSpPr>
          <p:nvPr/>
        </p:nvSpPr>
        <p:spPr>
          <a:xfrm>
            <a:off x="431800" y="1955803"/>
            <a:ext cx="6057900" cy="461963"/>
          </a:xfrm>
          <a:prstGeom prst="rect">
            <a:avLst/>
          </a:prstGeom>
          <a:solidFill>
            <a:srgbClr val="FFC000"/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Gestión Comercial y de Venta</a:t>
            </a:r>
          </a:p>
        </p:txBody>
      </p:sp>
      <p:sp>
        <p:nvSpPr>
          <p:cNvPr id="3" name="Google Shape;215;p37">
            <a:hlinkClick r:id="rId4" action="ppaction://hlinksldjump"/>
            <a:extLst>
              <a:ext uri="{FF2B5EF4-FFF2-40B4-BE49-F238E27FC236}">
                <a16:creationId xmlns:a16="http://schemas.microsoft.com/office/drawing/2014/main" id="{7DC6AB97-C6BB-0977-7AF7-61229BFDA3D4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9814" name="Imagen 3">
            <a:extLst>
              <a:ext uri="{FF2B5EF4-FFF2-40B4-BE49-F238E27FC236}">
                <a16:creationId xmlns:a16="http://schemas.microsoft.com/office/drawing/2014/main" id="{D30446D5-FA51-96C8-75AB-0E627D94DD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3" y="4260853"/>
            <a:ext cx="6022975" cy="173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ítulo 6">
            <a:extLst>
              <a:ext uri="{FF2B5EF4-FFF2-40B4-BE49-F238E27FC236}">
                <a16:creationId xmlns:a16="http://schemas.microsoft.com/office/drawing/2014/main" id="{51B02256-F26E-AD13-7FB2-8C498B0CEE7A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2374900" y="2217739"/>
            <a:ext cx="1193800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CL" sz="1400" b="1" dirty="0" err="1">
                <a:solidFill>
                  <a:srgbClr val="21218A"/>
                </a:solidFill>
              </a:rPr>
              <a:t>Com</a:t>
            </a:r>
            <a:endParaRPr lang="es-CL" sz="1400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2DE62FD4-FBDF-CE4F-3E97-DB4AF8C97F99}"/>
              </a:ext>
            </a:extLst>
          </p:cNvPr>
          <p:cNvSpPr txBox="1"/>
          <p:nvPr/>
        </p:nvSpPr>
        <p:spPr>
          <a:xfrm>
            <a:off x="4780064" y="5558668"/>
            <a:ext cx="1069556" cy="26156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123-806-2333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AD3FC996-2D56-1DAF-F7A0-8E4CF7F9B9B6}"/>
              </a:ext>
            </a:extLst>
          </p:cNvPr>
          <p:cNvSpPr txBox="1"/>
          <p:nvPr/>
        </p:nvSpPr>
        <p:spPr>
          <a:xfrm>
            <a:off x="4780064" y="5078608"/>
            <a:ext cx="1069556" cy="26156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123-806-2331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941A943D-D615-6C1A-7D5E-3AAD5BC616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8" name="Google Shape;728;p96">
            <a:extLst>
              <a:ext uri="{FF2B5EF4-FFF2-40B4-BE49-F238E27FC236}">
                <a16:creationId xmlns:a16="http://schemas.microsoft.com/office/drawing/2014/main" id="{835A746B-4A62-EC20-B7D2-7339D986AB37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01816" y="2935291"/>
            <a:ext cx="2714625" cy="141922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</p:pic>
      <p:sp>
        <p:nvSpPr>
          <p:cNvPr id="731" name="Google Shape;731;p96">
            <a:extLst>
              <a:ext uri="{FF2B5EF4-FFF2-40B4-BE49-F238E27FC236}">
                <a16:creationId xmlns:a16="http://schemas.microsoft.com/office/drawing/2014/main" id="{1D445255-DF26-1C4E-F757-DF69BBC9C5B2}"/>
              </a:ext>
            </a:extLst>
          </p:cNvPr>
          <p:cNvSpPr txBox="1"/>
          <p:nvPr/>
        </p:nvSpPr>
        <p:spPr>
          <a:xfrm>
            <a:off x="379416" y="6427791"/>
            <a:ext cx="6110287" cy="3932237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Implementar técnicas de atención al cliente que promuevan la fidelización y retención.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Crear estrategias personalizadas para satisfacer y superar las expectativas de los clientes.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CL" sz="1600" b="1" kern="0" dirty="0"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Fundamentos de la Atención al Cliente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Comunicación Efectiva con el cliente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Resolución de conflictos en la atención al cliente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Fidelización de clientes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Evaluación y mejora continua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87FF64F9-FE9A-57E4-C232-7F2CF4CF13E7}"/>
              </a:ext>
            </a:extLst>
          </p:cNvPr>
          <p:cNvSpPr txBox="1">
            <a:spLocks/>
          </p:cNvSpPr>
          <p:nvPr/>
        </p:nvSpPr>
        <p:spPr>
          <a:xfrm>
            <a:off x="431800" y="1955800"/>
            <a:ext cx="6057900" cy="831850"/>
          </a:xfrm>
          <a:prstGeom prst="rect">
            <a:avLst/>
          </a:prstGeom>
          <a:solidFill>
            <a:srgbClr val="FFC000"/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Atención efectiva y fidelización de clientes</a:t>
            </a:r>
          </a:p>
        </p:txBody>
      </p:sp>
      <p:sp>
        <p:nvSpPr>
          <p:cNvPr id="3" name="Google Shape;215;p37">
            <a:hlinkClick r:id="rId4" action="ppaction://hlinksldjump"/>
            <a:extLst>
              <a:ext uri="{FF2B5EF4-FFF2-40B4-BE49-F238E27FC236}">
                <a16:creationId xmlns:a16="http://schemas.microsoft.com/office/drawing/2014/main" id="{6B079771-3A09-2AC4-4CC8-9C721AC1E375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1862" name="Imagen 3">
            <a:extLst>
              <a:ext uri="{FF2B5EF4-FFF2-40B4-BE49-F238E27FC236}">
                <a16:creationId xmlns:a16="http://schemas.microsoft.com/office/drawing/2014/main" id="{5AF443F4-7F9B-ED81-63C3-A1AC162942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413" y="4502153"/>
            <a:ext cx="6172200" cy="177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ítulo 6">
            <a:extLst>
              <a:ext uri="{FF2B5EF4-FFF2-40B4-BE49-F238E27FC236}">
                <a16:creationId xmlns:a16="http://schemas.microsoft.com/office/drawing/2014/main" id="{4B9244EA-5949-AFCF-E838-A9C88443E8B4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2374900" y="2217739"/>
            <a:ext cx="1193800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CL" sz="1400" b="1" dirty="0">
                <a:solidFill>
                  <a:srgbClr val="21218A"/>
                </a:solidFill>
              </a:rPr>
              <a:t>Fide</a:t>
            </a:r>
            <a:endParaRPr lang="es-CL" sz="1400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A6E5DD4D-DE9D-E25C-6012-006FD0E24024}"/>
              </a:ext>
            </a:extLst>
          </p:cNvPr>
          <p:cNvSpPr txBox="1"/>
          <p:nvPr/>
        </p:nvSpPr>
        <p:spPr>
          <a:xfrm>
            <a:off x="4837214" y="5810128"/>
            <a:ext cx="1069556" cy="26156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123-806-2333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15F6F1C-4126-22B0-97D1-A9666BF68F73}"/>
              </a:ext>
            </a:extLst>
          </p:cNvPr>
          <p:cNvSpPr txBox="1"/>
          <p:nvPr/>
        </p:nvSpPr>
        <p:spPr>
          <a:xfrm>
            <a:off x="4837214" y="5352928"/>
            <a:ext cx="1069556" cy="26156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123-806-2331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98CDB5F4-CB2D-76E2-A575-1B90482A5C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0" name="Google Shape;740;p97">
            <a:extLst>
              <a:ext uri="{FF2B5EF4-FFF2-40B4-BE49-F238E27FC236}">
                <a16:creationId xmlns:a16="http://schemas.microsoft.com/office/drawing/2014/main" id="{6C8531FC-2A61-721B-D15B-9D483A03BF09}"/>
              </a:ext>
            </a:extLst>
          </p:cNvPr>
          <p:cNvSpPr txBox="1"/>
          <p:nvPr/>
        </p:nvSpPr>
        <p:spPr>
          <a:xfrm>
            <a:off x="403228" y="6492875"/>
            <a:ext cx="6086475" cy="3638550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Adaptar las estrategias de atención al cliente a los canales digitales modernos.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Mejorar la experiencia del cliente utilizando herramientas y plataformas digitales.</a:t>
            </a:r>
            <a:endParaRPr lang="es-419" sz="10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419" sz="10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Fundamentos de </a:t>
            </a:r>
            <a:r>
              <a:rPr lang="es-CL" sz="1600" kern="0" dirty="0" err="1">
                <a:latin typeface="Arial"/>
                <a:ea typeface="Arial"/>
                <a:cs typeface="Arial"/>
                <a:sym typeface="Arial"/>
              </a:rPr>
              <a:t>Customer</a:t>
            </a: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s-CL" sz="1600" kern="0" dirty="0" err="1">
                <a:latin typeface="Arial"/>
                <a:ea typeface="Arial"/>
                <a:cs typeface="Arial"/>
                <a:sym typeface="Arial"/>
              </a:rPr>
              <a:t>Experience</a:t>
            </a: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Definición y concepto de </a:t>
            </a:r>
            <a:r>
              <a:rPr lang="es-CL" sz="1600" kern="0" dirty="0" err="1">
                <a:latin typeface="Arial"/>
                <a:ea typeface="Arial"/>
                <a:cs typeface="Arial"/>
                <a:sym typeface="Arial"/>
              </a:rPr>
              <a:t>Customer</a:t>
            </a: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s-CL" sz="1600" kern="0" dirty="0" err="1">
                <a:latin typeface="Arial"/>
                <a:ea typeface="Arial"/>
                <a:cs typeface="Arial"/>
                <a:sym typeface="Arial"/>
              </a:rPr>
              <a:t>Experience</a:t>
            </a:r>
            <a:endParaRPr lang="es-CL"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n-US" sz="1600" kern="0" dirty="0" err="1">
                <a:latin typeface="Arial"/>
                <a:ea typeface="Arial"/>
                <a:cs typeface="Arial"/>
                <a:sym typeface="Arial"/>
              </a:rPr>
              <a:t>Creación</a:t>
            </a:r>
            <a:r>
              <a:rPr lang="en-US" sz="1600" kern="0" dirty="0">
                <a:latin typeface="Arial"/>
                <a:ea typeface="Arial"/>
                <a:cs typeface="Arial"/>
                <a:sym typeface="Arial"/>
              </a:rPr>
              <a:t> de customer journey maps.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Diseño de Experiencia del Cliente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Diseño de procesos orientados al cliente.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Implementación de Estrategias de CX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Medición y Evaluación de la CX</a:t>
            </a: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ED724366-C4F5-DA16-9C31-1627E65F088D}"/>
              </a:ext>
            </a:extLst>
          </p:cNvPr>
          <p:cNvSpPr txBox="1"/>
          <p:nvPr/>
        </p:nvSpPr>
        <p:spPr>
          <a:xfrm>
            <a:off x="431800" y="1955800"/>
            <a:ext cx="6057900" cy="83185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2400" b="1" kern="0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Atención al cliente en la era digital (</a:t>
            </a:r>
            <a:r>
              <a:rPr lang="es-CL" sz="2400" b="1" kern="0" dirty="0" err="1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Customer</a:t>
            </a:r>
            <a:r>
              <a:rPr lang="es-CL" sz="2400" b="1" kern="0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s-CL" sz="2400" b="1" kern="0" dirty="0" err="1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Experience</a:t>
            </a:r>
            <a:r>
              <a:rPr lang="es-CL" sz="2400" b="1" kern="0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 lang="es-CL" sz="24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Google Shape;215;p37">
            <a:hlinkClick r:id="rId3" action="ppaction://hlinksldjump"/>
            <a:extLst>
              <a:ext uri="{FF2B5EF4-FFF2-40B4-BE49-F238E27FC236}">
                <a16:creationId xmlns:a16="http://schemas.microsoft.com/office/drawing/2014/main" id="{D65DF5C2-689B-5CDC-F27C-A73CC2310BF1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3909" name="Imagen 3">
            <a:extLst>
              <a:ext uri="{FF2B5EF4-FFF2-40B4-BE49-F238E27FC236}">
                <a16:creationId xmlns:a16="http://schemas.microsoft.com/office/drawing/2014/main" id="{5FB83DC8-05A7-D711-6C74-B46E30E01A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4645028"/>
            <a:ext cx="6057900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910" name="Imagen 6">
            <a:extLst>
              <a:ext uri="{FF2B5EF4-FFF2-40B4-BE49-F238E27FC236}">
                <a16:creationId xmlns:a16="http://schemas.microsoft.com/office/drawing/2014/main" id="{BA740C6E-22B5-81A8-83E1-70A95D766A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2914650"/>
            <a:ext cx="28575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ítulo 8">
            <a:extLst>
              <a:ext uri="{FF2B5EF4-FFF2-40B4-BE49-F238E27FC236}">
                <a16:creationId xmlns:a16="http://schemas.microsoft.com/office/drawing/2014/main" id="{F9A8F5CE-4E74-5819-7DA3-D1A5973F40F2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728788" y="1955801"/>
            <a:ext cx="1185863" cy="307975"/>
          </a:xfrm>
          <a:prstGeom prst="rect">
            <a:avLst/>
          </a:prstGeom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b="1" dirty="0" err="1">
                <a:solidFill>
                  <a:srgbClr val="21218A"/>
                </a:solidFill>
                <a:sym typeface="Arial"/>
              </a:rPr>
              <a:t>Custom</a:t>
            </a:r>
            <a:endParaRPr lang="es-CL" sz="1400" dirty="0">
              <a:sym typeface="Arial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DC9A9BF5-23CB-94C6-22E7-7D038EFBF856}"/>
              </a:ext>
            </a:extLst>
          </p:cNvPr>
          <p:cNvSpPr txBox="1"/>
          <p:nvPr/>
        </p:nvSpPr>
        <p:spPr>
          <a:xfrm>
            <a:off x="4837214" y="5935858"/>
            <a:ext cx="1069556" cy="26156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123-806-2333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BF15BE1-D233-2F03-46C0-6089E505E94C}"/>
              </a:ext>
            </a:extLst>
          </p:cNvPr>
          <p:cNvSpPr txBox="1"/>
          <p:nvPr/>
        </p:nvSpPr>
        <p:spPr>
          <a:xfrm>
            <a:off x="4837214" y="5478658"/>
            <a:ext cx="1069556" cy="26156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18" tIns="45698" rIns="91418" bIns="45698" rtlCol="0" anchor="t" anchorCtr="0">
            <a:spAutoFit/>
          </a:bodyPr>
          <a:lstStyle/>
          <a:p>
            <a:pPr algn="l"/>
            <a:r>
              <a:rPr lang="es-CL" sz="1100" b="1" dirty="0"/>
              <a:t>123-806-2331</a:t>
            </a:r>
          </a:p>
        </p:txBody>
      </p:sp>
      <p:pic>
        <p:nvPicPr>
          <p:cNvPr id="6" name="Imagen 6">
            <a:extLst>
              <a:ext uri="{FF2B5EF4-FFF2-40B4-BE49-F238E27FC236}">
                <a16:creationId xmlns:a16="http://schemas.microsoft.com/office/drawing/2014/main" id="{C7BDBA21-657B-B9EF-B6AF-8104B4FA86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4" name="Imagen 21">
            <a:extLst>
              <a:ext uri="{FF2B5EF4-FFF2-40B4-BE49-F238E27FC236}">
                <a16:creationId xmlns:a16="http://schemas.microsoft.com/office/drawing/2014/main" id="{EF9395E3-5817-F40B-C5AA-568AFB8CEB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6" y="2609850"/>
            <a:ext cx="6315075" cy="697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Google Shape;275;p44">
            <a:extLst>
              <a:ext uri="{FF2B5EF4-FFF2-40B4-BE49-F238E27FC236}">
                <a16:creationId xmlns:a16="http://schemas.microsoft.com/office/drawing/2014/main" id="{D5BD50A0-90EE-DF4A-9D5A-E5E3EB825EB7}"/>
              </a:ext>
            </a:extLst>
          </p:cNvPr>
          <p:cNvSpPr txBox="1"/>
          <p:nvPr/>
        </p:nvSpPr>
        <p:spPr>
          <a:xfrm>
            <a:off x="431800" y="1955803"/>
            <a:ext cx="6057900" cy="83095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2400" b="1" u="sng" kern="0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ÁREA8</a:t>
            </a:r>
            <a:r>
              <a:rPr lang="es-419" sz="2400" b="1" kern="0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: Legislación Laboral y Previsional</a:t>
            </a:r>
            <a:endParaRPr lang="es-419" sz="126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Google Shape;215;p37">
            <a:hlinkClick r:id="rId4" action="ppaction://hlinksldjump"/>
            <a:extLst>
              <a:ext uri="{FF2B5EF4-FFF2-40B4-BE49-F238E27FC236}">
                <a16:creationId xmlns:a16="http://schemas.microsoft.com/office/drawing/2014/main" id="{72A85D23-A7CF-ECDF-E9AD-9D1C47585A1F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Título 8">
            <a:extLst>
              <a:ext uri="{FF2B5EF4-FFF2-40B4-BE49-F238E27FC236}">
                <a16:creationId xmlns:a16="http://schemas.microsoft.com/office/drawing/2014/main" id="{C9328B9B-27E4-63B8-25E5-8A06EA60139D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1728788" y="1955801"/>
            <a:ext cx="1384300" cy="739775"/>
          </a:xfrm>
          <a:prstGeom prst="rect">
            <a:avLst/>
          </a:prstGeom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CL" sz="1400" b="1" dirty="0">
                <a:solidFill>
                  <a:srgbClr val="21218A"/>
                </a:solidFill>
              </a:rPr>
              <a:t>8) </a:t>
            </a:r>
            <a:r>
              <a:rPr lang="es-419" sz="1400" b="1" dirty="0">
                <a:solidFill>
                  <a:srgbClr val="21218A"/>
                </a:solidFill>
              </a:rPr>
              <a:t>LEGISLAC. LAB y PREV</a:t>
            </a:r>
            <a:br>
              <a:rPr lang="es-419" sz="1000" dirty="0"/>
            </a:br>
            <a:endParaRPr lang="es-CL" sz="1400" dirty="0"/>
          </a:p>
        </p:txBody>
      </p:sp>
      <p:sp>
        <p:nvSpPr>
          <p:cNvPr id="10" name="Rectángulo: esquinas redondeadas 9">
            <a:extLst>
              <a:ext uri="{FF2B5EF4-FFF2-40B4-BE49-F238E27FC236}">
                <a16:creationId xmlns:a16="http://schemas.microsoft.com/office/drawing/2014/main" id="{4EF45D8E-F432-DFBE-E310-F0DEE2EEE43C}"/>
              </a:ext>
            </a:extLst>
          </p:cNvPr>
          <p:cNvSpPr/>
          <p:nvPr/>
        </p:nvSpPr>
        <p:spPr>
          <a:xfrm>
            <a:off x="5691188" y="3597316"/>
            <a:ext cx="798512" cy="304068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11" name="Rectángulo: esquinas redondeadas 10">
            <a:extLst>
              <a:ext uri="{FF2B5EF4-FFF2-40B4-BE49-F238E27FC236}">
                <a16:creationId xmlns:a16="http://schemas.microsoft.com/office/drawing/2014/main" id="{44ACDF5D-C6BD-3F76-EE99-765A545779A3}"/>
              </a:ext>
            </a:extLst>
          </p:cNvPr>
          <p:cNvSpPr/>
          <p:nvPr/>
        </p:nvSpPr>
        <p:spPr>
          <a:xfrm>
            <a:off x="5691189" y="4505778"/>
            <a:ext cx="798512" cy="304068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12" name="Rectángulo: esquinas redondeadas 11">
            <a:extLst>
              <a:ext uri="{FF2B5EF4-FFF2-40B4-BE49-F238E27FC236}">
                <a16:creationId xmlns:a16="http://schemas.microsoft.com/office/drawing/2014/main" id="{69E14303-7108-1AC1-6CB6-A67350176D74}"/>
              </a:ext>
            </a:extLst>
          </p:cNvPr>
          <p:cNvSpPr/>
          <p:nvPr/>
        </p:nvSpPr>
        <p:spPr>
          <a:xfrm>
            <a:off x="5691188" y="5369636"/>
            <a:ext cx="798512" cy="304068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17" name="Rectángulo: esquinas redondeadas 16">
            <a:extLst>
              <a:ext uri="{FF2B5EF4-FFF2-40B4-BE49-F238E27FC236}">
                <a16:creationId xmlns:a16="http://schemas.microsoft.com/office/drawing/2014/main" id="{23BC354C-0435-3BDD-18B1-25B5E84CC643}"/>
              </a:ext>
            </a:extLst>
          </p:cNvPr>
          <p:cNvSpPr/>
          <p:nvPr/>
        </p:nvSpPr>
        <p:spPr>
          <a:xfrm>
            <a:off x="5691188" y="8982813"/>
            <a:ext cx="798512" cy="304068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19" name="Rectángulo: esquinas redondeadas 18">
            <a:extLst>
              <a:ext uri="{FF2B5EF4-FFF2-40B4-BE49-F238E27FC236}">
                <a16:creationId xmlns:a16="http://schemas.microsoft.com/office/drawing/2014/main" id="{1A822A18-0F6A-2FF2-F78E-8E876533BF68}"/>
              </a:ext>
            </a:extLst>
          </p:cNvPr>
          <p:cNvSpPr/>
          <p:nvPr/>
        </p:nvSpPr>
        <p:spPr>
          <a:xfrm>
            <a:off x="5691188" y="6272694"/>
            <a:ext cx="798512" cy="304068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20" name="Rectángulo: esquinas redondeadas 19">
            <a:extLst>
              <a:ext uri="{FF2B5EF4-FFF2-40B4-BE49-F238E27FC236}">
                <a16:creationId xmlns:a16="http://schemas.microsoft.com/office/drawing/2014/main" id="{7D26A032-B55A-840E-9021-0D2FAECBBBE9}"/>
              </a:ext>
            </a:extLst>
          </p:cNvPr>
          <p:cNvSpPr/>
          <p:nvPr/>
        </p:nvSpPr>
        <p:spPr>
          <a:xfrm>
            <a:off x="5691188" y="7246690"/>
            <a:ext cx="798512" cy="304068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sp>
        <p:nvSpPr>
          <p:cNvPr id="21" name="Rectángulo: esquinas redondeadas 20">
            <a:extLst>
              <a:ext uri="{FF2B5EF4-FFF2-40B4-BE49-F238E27FC236}">
                <a16:creationId xmlns:a16="http://schemas.microsoft.com/office/drawing/2014/main" id="{CBC98FE5-674C-B8EC-CA5F-F9A779F4FD67}"/>
              </a:ext>
            </a:extLst>
          </p:cNvPr>
          <p:cNvSpPr/>
          <p:nvPr/>
        </p:nvSpPr>
        <p:spPr>
          <a:xfrm>
            <a:off x="5691188" y="8131478"/>
            <a:ext cx="798512" cy="304068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85000"/>
                <a:lumOff val="1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s-CL" kern="0" dirty="0">
              <a:sym typeface="Arial"/>
            </a:endParaRPr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999D2AA5-5590-E3FA-9422-ED823D5C4C12}"/>
              </a:ext>
            </a:extLst>
          </p:cNvPr>
          <p:cNvGraphicFramePr>
            <a:graphicFrameLocks noGrp="1"/>
          </p:cNvGraphicFramePr>
          <p:nvPr/>
        </p:nvGraphicFramePr>
        <p:xfrm>
          <a:off x="5589588" y="3319463"/>
          <a:ext cx="996950" cy="6242048"/>
        </p:xfrm>
        <a:graphic>
          <a:graphicData uri="http://schemas.openxmlformats.org/drawingml/2006/table">
            <a:tbl>
              <a:tblPr firstRow="1" bandRow="1">
                <a:tableStyleId>{03FA2144-8BBD-4F8A-BD09-C0236F71E5AA}</a:tableStyleId>
              </a:tblPr>
              <a:tblGrid>
                <a:gridCol w="996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845598">
                <a:tc>
                  <a:txBody>
                    <a:bodyPr/>
                    <a:lstStyle/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r>
                        <a:rPr lang="es-CL" sz="1600" dirty="0">
                          <a:hlinkClick r:id="rId5" action="ppaction://hlinksldjump"/>
                        </a:rPr>
                        <a:t>Actual</a:t>
                      </a:r>
                      <a:endParaRPr lang="es-CL" sz="16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</a:txBody>
                  <a:tcPr marL="91492" marR="91492" marT="45718" marB="4571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1721">
                <a:tc>
                  <a:txBody>
                    <a:bodyPr/>
                    <a:lstStyle/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r>
                        <a:rPr lang="es-CL" sz="1600" dirty="0">
                          <a:hlinkClick r:id="rId6" action="ppaction://hlinksldjump"/>
                        </a:rPr>
                        <a:t>Karin</a:t>
                      </a:r>
                      <a:endParaRPr lang="es-CL" sz="16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</a:txBody>
                  <a:tcPr marL="91492" marR="91492" marT="45718" marB="4571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1721">
                <a:tc>
                  <a:txBody>
                    <a:bodyPr/>
                    <a:lstStyle/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r>
                        <a:rPr lang="es-CL" sz="1600" dirty="0">
                          <a:hlinkClick r:id="rId7" action="ppaction://hlinksldjump"/>
                        </a:rPr>
                        <a:t>40</a:t>
                      </a:r>
                      <a:endParaRPr lang="es-CL" sz="16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</a:txBody>
                  <a:tcPr marL="91492" marR="91492" marT="45718" marB="4571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91721">
                <a:tc>
                  <a:txBody>
                    <a:bodyPr/>
                    <a:lstStyle/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r>
                        <a:rPr lang="es-CL" sz="1600" dirty="0">
                          <a:hlinkClick r:id="rId8" action="ppaction://hlinksldjump"/>
                        </a:rPr>
                        <a:t>DDFF</a:t>
                      </a:r>
                      <a:endParaRPr lang="es-CL" sz="16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</a:txBody>
                  <a:tcPr marL="91492" marR="91492" marT="45718" marB="4571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37845">
                <a:tc>
                  <a:txBody>
                    <a:bodyPr/>
                    <a:lstStyle/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r>
                        <a:rPr lang="es-CL" sz="1600" dirty="0" err="1">
                          <a:hlinkClick r:id="rId9" action="ppaction://hlinksldjump"/>
                        </a:rPr>
                        <a:t>Inclu</a:t>
                      </a:r>
                      <a:endParaRPr lang="es-CL" sz="16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</a:txBody>
                  <a:tcPr marL="91492" marR="91492" marT="45718" marB="4571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91721">
                <a:tc>
                  <a:txBody>
                    <a:bodyPr/>
                    <a:lstStyle/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r>
                        <a:rPr lang="es-CL" sz="1600" dirty="0" err="1">
                          <a:hlinkClick r:id="rId10" action="ppaction://hlinksldjump"/>
                        </a:rPr>
                        <a:t>Gest</a:t>
                      </a:r>
                      <a:endParaRPr lang="es-CL" sz="16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</a:txBody>
                  <a:tcPr marL="91492" marR="91492" marT="45718" marB="4571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91721">
                <a:tc>
                  <a:txBody>
                    <a:bodyPr/>
                    <a:lstStyle/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r>
                        <a:rPr lang="es-CL" sz="1600" dirty="0" err="1">
                          <a:hlinkClick r:id="rId11" action="ppaction://hlinksldjump"/>
                        </a:rPr>
                        <a:t>Subcont</a:t>
                      </a:r>
                      <a:endParaRPr lang="es-CL" sz="16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  <a:p>
                      <a:pPr algn="ctr"/>
                      <a:endParaRPr lang="es-CL" sz="300" dirty="0"/>
                    </a:p>
                  </a:txBody>
                  <a:tcPr marL="91492" marR="91492" marT="45718" marB="45718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" name="CuadroTexto 1">
            <a:extLst>
              <a:ext uri="{FF2B5EF4-FFF2-40B4-BE49-F238E27FC236}">
                <a16:creationId xmlns:a16="http://schemas.microsoft.com/office/drawing/2014/main" id="{E2E20540-05C2-1711-D1A7-5A365F8EF59D}"/>
              </a:ext>
            </a:extLst>
          </p:cNvPr>
          <p:cNvSpPr txBox="1"/>
          <p:nvPr/>
        </p:nvSpPr>
        <p:spPr>
          <a:xfrm>
            <a:off x="7542210" y="3925875"/>
            <a:ext cx="1346200" cy="307975"/>
          </a:xfrm>
          <a:prstGeom prst="rect">
            <a:avLst/>
          </a:prstGeom>
          <a:solidFill>
            <a:srgbClr val="FF6161"/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wrap="none" lIns="91418" tIns="45698" rIns="91418" bIns="45698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123-805-2335 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EC853BB-056D-367D-3864-D44EAA1AB8A4}"/>
              </a:ext>
            </a:extLst>
          </p:cNvPr>
          <p:cNvSpPr txBox="1"/>
          <p:nvPr/>
        </p:nvSpPr>
        <p:spPr>
          <a:xfrm>
            <a:off x="4081463" y="3775078"/>
            <a:ext cx="996950" cy="246063"/>
          </a:xfrm>
          <a:prstGeom prst="rect">
            <a:avLst/>
          </a:prstGeom>
          <a:solidFill>
            <a:srgbClr val="FFFF00"/>
          </a:solidFill>
          <a:ln>
            <a:solidFill>
              <a:schemeClr val="bg1">
                <a:lumMod val="65000"/>
              </a:schemeClr>
            </a:solidFill>
          </a:ln>
          <a:effectLst/>
        </p:spPr>
        <p:txBody>
          <a:bodyPr spcFirstLastPara="1" lIns="91418" tIns="45698" rIns="91418" bIns="45698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000" kern="0" dirty="0">
                <a:latin typeface="Arial"/>
                <a:ea typeface="Arial"/>
                <a:cs typeface="Arial"/>
                <a:sym typeface="Arial"/>
              </a:rPr>
              <a:t>123-805-2335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F6E06908-88B5-E26D-F3D8-1A0825A67EA6}"/>
              </a:ext>
            </a:extLst>
          </p:cNvPr>
          <p:cNvSpPr txBox="1"/>
          <p:nvPr/>
        </p:nvSpPr>
        <p:spPr>
          <a:xfrm>
            <a:off x="4081463" y="4657815"/>
            <a:ext cx="996950" cy="246063"/>
          </a:xfrm>
          <a:prstGeom prst="rect">
            <a:avLst/>
          </a:prstGeom>
          <a:solidFill>
            <a:srgbClr val="FFFF00"/>
          </a:solidFill>
          <a:ln>
            <a:solidFill>
              <a:schemeClr val="bg1">
                <a:lumMod val="65000"/>
              </a:schemeClr>
            </a:solidFill>
          </a:ln>
          <a:effectLst/>
        </p:spPr>
        <p:txBody>
          <a:bodyPr spcFirstLastPara="1" lIns="91418" tIns="45698" rIns="91418" bIns="45698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000" kern="0" dirty="0">
                <a:latin typeface="Arial"/>
                <a:ea typeface="Arial"/>
                <a:cs typeface="Arial"/>
                <a:sym typeface="Arial"/>
              </a:rPr>
              <a:t>123-805-2335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97CC92AD-61BF-8E87-992B-9F5A369B6E67}"/>
              </a:ext>
            </a:extLst>
          </p:cNvPr>
          <p:cNvSpPr txBox="1"/>
          <p:nvPr/>
        </p:nvSpPr>
        <p:spPr>
          <a:xfrm>
            <a:off x="4081463" y="5540552"/>
            <a:ext cx="996950" cy="246063"/>
          </a:xfrm>
          <a:prstGeom prst="rect">
            <a:avLst/>
          </a:prstGeom>
          <a:solidFill>
            <a:srgbClr val="FFFF00"/>
          </a:solidFill>
          <a:ln>
            <a:solidFill>
              <a:schemeClr val="bg1">
                <a:lumMod val="65000"/>
              </a:schemeClr>
            </a:solidFill>
          </a:ln>
          <a:effectLst/>
        </p:spPr>
        <p:txBody>
          <a:bodyPr spcFirstLastPara="1" lIns="91418" tIns="45698" rIns="91418" bIns="45698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000" kern="0" dirty="0">
                <a:latin typeface="Arial"/>
                <a:ea typeface="Arial"/>
                <a:cs typeface="Arial"/>
                <a:sym typeface="Arial"/>
              </a:rPr>
              <a:t>123-805-2335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B6B597AD-CBBB-54AA-9BEE-74FE8E65D9A7}"/>
              </a:ext>
            </a:extLst>
          </p:cNvPr>
          <p:cNvSpPr txBox="1"/>
          <p:nvPr/>
        </p:nvSpPr>
        <p:spPr>
          <a:xfrm>
            <a:off x="4081463" y="6423289"/>
            <a:ext cx="996950" cy="246063"/>
          </a:xfrm>
          <a:prstGeom prst="rect">
            <a:avLst/>
          </a:prstGeom>
          <a:solidFill>
            <a:srgbClr val="FFFF00"/>
          </a:solidFill>
          <a:ln>
            <a:solidFill>
              <a:schemeClr val="bg1">
                <a:lumMod val="65000"/>
              </a:schemeClr>
            </a:solidFill>
          </a:ln>
          <a:effectLst/>
        </p:spPr>
        <p:txBody>
          <a:bodyPr spcFirstLastPara="1" lIns="91418" tIns="45698" rIns="91418" bIns="45698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000" kern="0" dirty="0">
                <a:latin typeface="Arial"/>
                <a:ea typeface="Arial"/>
                <a:cs typeface="Arial"/>
                <a:sym typeface="Arial"/>
              </a:rPr>
              <a:t>123-805-2335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17DFD89F-2B82-7C1B-D0D5-3D1579825C4A}"/>
              </a:ext>
            </a:extLst>
          </p:cNvPr>
          <p:cNvSpPr txBox="1"/>
          <p:nvPr/>
        </p:nvSpPr>
        <p:spPr>
          <a:xfrm>
            <a:off x="4081463" y="7330735"/>
            <a:ext cx="996950" cy="246063"/>
          </a:xfrm>
          <a:prstGeom prst="rect">
            <a:avLst/>
          </a:prstGeom>
          <a:solidFill>
            <a:srgbClr val="FFFF00"/>
          </a:solidFill>
          <a:ln>
            <a:solidFill>
              <a:schemeClr val="bg1">
                <a:lumMod val="65000"/>
              </a:schemeClr>
            </a:solidFill>
          </a:ln>
          <a:effectLst/>
        </p:spPr>
        <p:txBody>
          <a:bodyPr spcFirstLastPara="1" lIns="91418" tIns="45698" rIns="91418" bIns="45698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000" kern="0" dirty="0">
                <a:latin typeface="Arial"/>
                <a:ea typeface="Arial"/>
                <a:cs typeface="Arial"/>
                <a:sym typeface="Arial"/>
              </a:rPr>
              <a:t>123-805-2335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7EC939A-6E99-2736-7C4C-DCF697996828}"/>
              </a:ext>
            </a:extLst>
          </p:cNvPr>
          <p:cNvSpPr txBox="1"/>
          <p:nvPr/>
        </p:nvSpPr>
        <p:spPr>
          <a:xfrm>
            <a:off x="4081463" y="8239566"/>
            <a:ext cx="996950" cy="246063"/>
          </a:xfrm>
          <a:prstGeom prst="rect">
            <a:avLst/>
          </a:prstGeom>
          <a:solidFill>
            <a:srgbClr val="FFFF00"/>
          </a:solidFill>
          <a:ln>
            <a:solidFill>
              <a:schemeClr val="bg1">
                <a:lumMod val="65000"/>
              </a:schemeClr>
            </a:solidFill>
          </a:ln>
          <a:effectLst/>
        </p:spPr>
        <p:txBody>
          <a:bodyPr spcFirstLastPara="1" lIns="91418" tIns="45698" rIns="91418" bIns="45698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000" kern="0" dirty="0">
                <a:latin typeface="Arial"/>
                <a:ea typeface="Arial"/>
                <a:cs typeface="Arial"/>
                <a:sym typeface="Arial"/>
              </a:rPr>
              <a:t>123-805-2335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ACD74895-DC27-7C7A-40D9-00B861D7EBB9}"/>
              </a:ext>
            </a:extLst>
          </p:cNvPr>
          <p:cNvSpPr txBox="1"/>
          <p:nvPr/>
        </p:nvSpPr>
        <p:spPr>
          <a:xfrm>
            <a:off x="4081463" y="9134850"/>
            <a:ext cx="996950" cy="246063"/>
          </a:xfrm>
          <a:prstGeom prst="rect">
            <a:avLst/>
          </a:prstGeom>
          <a:solidFill>
            <a:srgbClr val="FFFF00"/>
          </a:solidFill>
          <a:ln>
            <a:solidFill>
              <a:schemeClr val="bg1">
                <a:lumMod val="65000"/>
              </a:schemeClr>
            </a:solidFill>
          </a:ln>
          <a:effectLst/>
        </p:spPr>
        <p:txBody>
          <a:bodyPr spcFirstLastPara="1" lIns="91418" tIns="45698" rIns="91418" bIns="45698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000" kern="0" dirty="0">
                <a:latin typeface="Arial"/>
                <a:ea typeface="Arial"/>
                <a:cs typeface="Arial"/>
                <a:sym typeface="Arial"/>
              </a:rPr>
              <a:t>123-805-2335</a:t>
            </a:r>
          </a:p>
        </p:txBody>
      </p:sp>
      <p:pic>
        <p:nvPicPr>
          <p:cNvPr id="6" name="Imagen 2">
            <a:extLst>
              <a:ext uri="{FF2B5EF4-FFF2-40B4-BE49-F238E27FC236}">
                <a16:creationId xmlns:a16="http://schemas.microsoft.com/office/drawing/2014/main" id="{2D2C1697-7EF8-F231-A04D-3498E5F4DD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2800" y="10030134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p72">
            <a:extLst>
              <a:ext uri="{FF2B5EF4-FFF2-40B4-BE49-F238E27FC236}">
                <a16:creationId xmlns:a16="http://schemas.microsoft.com/office/drawing/2014/main" id="{974D27EA-2EA5-2162-182E-5C822ED704DB}"/>
              </a:ext>
            </a:extLst>
          </p:cNvPr>
          <p:cNvSpPr txBox="1"/>
          <p:nvPr/>
        </p:nvSpPr>
        <p:spPr>
          <a:xfrm>
            <a:off x="390525" y="4748216"/>
            <a:ext cx="6140450" cy="5564187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Comprender las últimas actualizaciones y cambios en la legislación laboral y previsional para garantizar el cumplimiento legal.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Identificar las responsabilidades y derechos tanto de empleadores como de empleados bajo las nuevas normativas.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Contrato individual de trabajo. Jornada de trabajo y descansos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Remuneraciones. Feriado legal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Protección a la maternidad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Causales de terminación de contrato. Seguro de desempleo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Prevención de acoso laboral y sexual (Ley Karin)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 err="1">
                <a:latin typeface="Arial"/>
                <a:ea typeface="Arial"/>
                <a:cs typeface="Arial"/>
                <a:sym typeface="Arial"/>
              </a:rPr>
              <a:t>Multirut</a:t>
            </a: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. Negociación colectiva y huelga 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El deber general de protección del empleador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Sobre el trabajo de menores. Sobre el trabajo de extranjeros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Multas administrativas. Reforma laboral. Modernización de la dirección del trabajo</a:t>
            </a: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3CBB3AB7-2282-0F37-2FD7-8876D3B872AA}"/>
              </a:ext>
            </a:extLst>
          </p:cNvPr>
          <p:cNvSpPr txBox="1">
            <a:spLocks/>
          </p:cNvSpPr>
          <p:nvPr/>
        </p:nvSpPr>
        <p:spPr>
          <a:xfrm>
            <a:off x="431800" y="1955800"/>
            <a:ext cx="6057900" cy="8318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Actualización en Legislación Laboral y Previsional</a:t>
            </a:r>
            <a:endParaRPr lang="es-CL" sz="16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Google Shape;215;p37">
            <a:hlinkClick r:id="rId3" action="ppaction://hlinksldjump"/>
            <a:extLst>
              <a:ext uri="{FF2B5EF4-FFF2-40B4-BE49-F238E27FC236}">
                <a16:creationId xmlns:a16="http://schemas.microsoft.com/office/drawing/2014/main" id="{77FF8DD4-75B8-3D0E-618F-7C46BFCAA4BC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8005" name="Imagen 3">
            <a:extLst>
              <a:ext uri="{FF2B5EF4-FFF2-40B4-BE49-F238E27FC236}">
                <a16:creationId xmlns:a16="http://schemas.microsoft.com/office/drawing/2014/main" id="{AA00B130-7B5B-C234-4D64-3DCDA36844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" y="2870203"/>
            <a:ext cx="6203950" cy="185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ítulo 6">
            <a:extLst>
              <a:ext uri="{FF2B5EF4-FFF2-40B4-BE49-F238E27FC236}">
                <a16:creationId xmlns:a16="http://schemas.microsoft.com/office/drawing/2014/main" id="{038081E8-40A3-894E-4F58-4AA598D8DC33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2374900" y="2217739"/>
            <a:ext cx="1193800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CL" sz="1400" b="1" dirty="0">
                <a:solidFill>
                  <a:srgbClr val="21218A"/>
                </a:solidFill>
              </a:rPr>
              <a:t>Actual</a:t>
            </a:r>
            <a:endParaRPr lang="es-CL" sz="1400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A5655C43-48AD-51B8-2F0B-AC7D52DCF552}"/>
              </a:ext>
            </a:extLst>
          </p:cNvPr>
          <p:cNvSpPr txBox="1"/>
          <p:nvPr/>
        </p:nvSpPr>
        <p:spPr>
          <a:xfrm>
            <a:off x="4817747" y="4214498"/>
            <a:ext cx="1118235" cy="25387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  <a:effectLst/>
        </p:spPr>
        <p:txBody>
          <a:bodyPr spcFirstLastPara="1" wrap="square" lIns="91418" tIns="45698" rIns="91418" bIns="45698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050" b="1" kern="0" dirty="0">
                <a:latin typeface="Arial"/>
                <a:ea typeface="Arial"/>
                <a:cs typeface="Arial"/>
                <a:sym typeface="Arial"/>
              </a:rPr>
              <a:t>123-805-2335</a:t>
            </a:r>
          </a:p>
        </p:txBody>
      </p:sp>
      <p:pic>
        <p:nvPicPr>
          <p:cNvPr id="6" name="Imagen 6">
            <a:extLst>
              <a:ext uri="{FF2B5EF4-FFF2-40B4-BE49-F238E27FC236}">
                <a16:creationId xmlns:a16="http://schemas.microsoft.com/office/drawing/2014/main" id="{8690F72E-0155-9200-B667-1AC4F84A25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9" name="Google Shape;529;p73">
            <a:extLst>
              <a:ext uri="{FF2B5EF4-FFF2-40B4-BE49-F238E27FC236}">
                <a16:creationId xmlns:a16="http://schemas.microsoft.com/office/drawing/2014/main" id="{298C6776-2A91-BED3-4512-0C5D2B3A8A7C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93913" y="2919413"/>
            <a:ext cx="2743200" cy="150495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</p:pic>
      <p:sp>
        <p:nvSpPr>
          <p:cNvPr id="532" name="Google Shape;532;p73">
            <a:extLst>
              <a:ext uri="{FF2B5EF4-FFF2-40B4-BE49-F238E27FC236}">
                <a16:creationId xmlns:a16="http://schemas.microsoft.com/office/drawing/2014/main" id="{3A9741DF-B568-FFB1-2F5B-3D9C93E9CC45}"/>
              </a:ext>
            </a:extLst>
          </p:cNvPr>
          <p:cNvSpPr txBox="1"/>
          <p:nvPr/>
        </p:nvSpPr>
        <p:spPr>
          <a:xfrm>
            <a:off x="431800" y="6567491"/>
            <a:ext cx="6057900" cy="3792537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Entender los fundamentos y alcances de la Ley Karin para prevenir el acoso laboral y sexual en el ambiente de trabajo.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Desarrollar habilidades para identificar, manejar y denunciar situaciones de acoso, fomentando un entorno laboral seguro y respetuoso.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Fundamentos Legales de la LEY NÚM. 21.643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Identificación y Prevención del Acoso y Violencia en el Trabajo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Procedimientos de Investigación y Sanción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Creación de Entornos Laborales Seguros y Respetuosos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sz="126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E169F3B2-08E2-0AFF-0902-AF271F92EBB2}"/>
              </a:ext>
            </a:extLst>
          </p:cNvPr>
          <p:cNvSpPr txBox="1">
            <a:spLocks/>
          </p:cNvSpPr>
          <p:nvPr/>
        </p:nvSpPr>
        <p:spPr>
          <a:xfrm>
            <a:off x="431800" y="1955800"/>
            <a:ext cx="6057900" cy="8318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Prevención de acoso laboral y sexual (Ley Karin)</a:t>
            </a:r>
            <a:endParaRPr lang="es-CL" sz="16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Google Shape;215;p37">
            <a:hlinkClick r:id="rId4" action="ppaction://hlinksldjump"/>
            <a:extLst>
              <a:ext uri="{FF2B5EF4-FFF2-40B4-BE49-F238E27FC236}">
                <a16:creationId xmlns:a16="http://schemas.microsoft.com/office/drawing/2014/main" id="{D9563403-C129-6F14-ADD0-F91269032970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0054" name="Imagen 3">
            <a:extLst>
              <a:ext uri="{FF2B5EF4-FFF2-40B4-BE49-F238E27FC236}">
                <a16:creationId xmlns:a16="http://schemas.microsoft.com/office/drawing/2014/main" id="{859FE4CC-B96D-A328-7006-96EA6AFEAE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3" y="4667250"/>
            <a:ext cx="6088062" cy="181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ítulo 6">
            <a:extLst>
              <a:ext uri="{FF2B5EF4-FFF2-40B4-BE49-F238E27FC236}">
                <a16:creationId xmlns:a16="http://schemas.microsoft.com/office/drawing/2014/main" id="{646A44DD-8AF3-A71F-B77C-F9948BFC1416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2374900" y="2217739"/>
            <a:ext cx="1193800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CL" sz="1400" b="1" dirty="0">
                <a:solidFill>
                  <a:srgbClr val="21218A"/>
                </a:solidFill>
              </a:rPr>
              <a:t>Karin</a:t>
            </a:r>
            <a:endParaRPr lang="es-CL" sz="1400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7F98E02D-ED39-FB4B-6D78-3F09EAA427F8}"/>
              </a:ext>
            </a:extLst>
          </p:cNvPr>
          <p:cNvSpPr txBox="1"/>
          <p:nvPr/>
        </p:nvSpPr>
        <p:spPr>
          <a:xfrm>
            <a:off x="4817747" y="5989958"/>
            <a:ext cx="1118235" cy="25387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  <a:effectLst/>
        </p:spPr>
        <p:txBody>
          <a:bodyPr spcFirstLastPara="1" wrap="square" lIns="91418" tIns="45698" rIns="91418" bIns="45698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050" b="1" kern="0" dirty="0">
                <a:latin typeface="Arial"/>
                <a:ea typeface="Arial"/>
                <a:cs typeface="Arial"/>
                <a:sym typeface="Arial"/>
              </a:rPr>
              <a:t>123-805-2335</a:t>
            </a:r>
          </a:p>
        </p:txBody>
      </p:sp>
      <p:pic>
        <p:nvPicPr>
          <p:cNvPr id="6" name="Imagen 6">
            <a:extLst>
              <a:ext uri="{FF2B5EF4-FFF2-40B4-BE49-F238E27FC236}">
                <a16:creationId xmlns:a16="http://schemas.microsoft.com/office/drawing/2014/main" id="{F5EBFA39-8D64-2D8A-8DFD-E78CBA4B30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8" name="Google Shape;538;p74">
            <a:extLst>
              <a:ext uri="{FF2B5EF4-FFF2-40B4-BE49-F238E27FC236}">
                <a16:creationId xmlns:a16="http://schemas.microsoft.com/office/drawing/2014/main" id="{885007B1-CDE6-DA69-9C5C-CAB692BB306A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13038" y="2532063"/>
            <a:ext cx="1504950" cy="150495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</p:pic>
      <p:sp>
        <p:nvSpPr>
          <p:cNvPr id="541" name="Google Shape;541;p74">
            <a:extLst>
              <a:ext uri="{FF2B5EF4-FFF2-40B4-BE49-F238E27FC236}">
                <a16:creationId xmlns:a16="http://schemas.microsoft.com/office/drawing/2014/main" id="{A107247B-E5C3-C12F-B777-31CDDEF16516}"/>
              </a:ext>
            </a:extLst>
          </p:cNvPr>
          <p:cNvSpPr txBox="1"/>
          <p:nvPr/>
        </p:nvSpPr>
        <p:spPr>
          <a:xfrm>
            <a:off x="369888" y="6215066"/>
            <a:ext cx="6119812" cy="4156075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Analizar los impactos de la reducción de la jornada laboral a 40 horas semanales en la productividad y bienestar del empleado.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Implementar estrategias efectivas para la transición y adaptación a la nueva jornada laboral en organizaciones.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Origen y Fundamentos de la jornada semanal de 40 horas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Beneficios de la jornada semanal de 40 horas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Planificación y estrategias para la implementación de la nueva jornada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Comunicación y gestión del cambio de jornada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Evaluación del impacto del cambio y ajustes en el tiempo</a:t>
            </a: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E6786E2F-F428-EC79-2E8C-7C966CD89B71}"/>
              </a:ext>
            </a:extLst>
          </p:cNvPr>
          <p:cNvSpPr txBox="1">
            <a:spLocks/>
          </p:cNvSpPr>
          <p:nvPr/>
        </p:nvSpPr>
        <p:spPr>
          <a:xfrm>
            <a:off x="431800" y="1955803"/>
            <a:ext cx="6057900" cy="4619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pt-BR" kern="0" dirty="0">
                <a:latin typeface="Arial"/>
                <a:ea typeface="Arial"/>
                <a:cs typeface="Arial"/>
                <a:sym typeface="Arial"/>
              </a:rPr>
              <a:t>Jornada Semanal de 40 Horas</a:t>
            </a:r>
            <a:endParaRPr lang="pt-BR" sz="16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Google Shape;215;p37">
            <a:hlinkClick r:id="rId4" action="ppaction://hlinksldjump"/>
            <a:extLst>
              <a:ext uri="{FF2B5EF4-FFF2-40B4-BE49-F238E27FC236}">
                <a16:creationId xmlns:a16="http://schemas.microsoft.com/office/drawing/2014/main" id="{7CDA9FDB-368F-6687-513E-860894A5DF19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2102" name="Imagen 3">
            <a:extLst>
              <a:ext uri="{FF2B5EF4-FFF2-40B4-BE49-F238E27FC236}">
                <a16:creationId xmlns:a16="http://schemas.microsoft.com/office/drawing/2014/main" id="{24B1DE55-C79A-7307-E2DE-6371D2067B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463" y="4165600"/>
            <a:ext cx="6153150" cy="183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ítulo 6">
            <a:extLst>
              <a:ext uri="{FF2B5EF4-FFF2-40B4-BE49-F238E27FC236}">
                <a16:creationId xmlns:a16="http://schemas.microsoft.com/office/drawing/2014/main" id="{DF058E0D-06A9-49DC-A4E4-FCB60EB6A200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2374900" y="2217739"/>
            <a:ext cx="1193800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CL" sz="1400" b="1" dirty="0">
                <a:solidFill>
                  <a:srgbClr val="21218A"/>
                </a:solidFill>
              </a:rPr>
              <a:t>40</a:t>
            </a:r>
            <a:endParaRPr lang="es-CL" sz="1400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D000DBF-DD24-02EB-6438-8FA25C3CDCF4}"/>
              </a:ext>
            </a:extLst>
          </p:cNvPr>
          <p:cNvSpPr txBox="1"/>
          <p:nvPr/>
        </p:nvSpPr>
        <p:spPr>
          <a:xfrm>
            <a:off x="4817747" y="5494658"/>
            <a:ext cx="1118235" cy="25387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  <a:effectLst/>
        </p:spPr>
        <p:txBody>
          <a:bodyPr spcFirstLastPara="1" wrap="square" lIns="91418" tIns="45698" rIns="91418" bIns="45698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050" b="1" kern="0" dirty="0">
                <a:latin typeface="Arial"/>
                <a:ea typeface="Arial"/>
                <a:cs typeface="Arial"/>
                <a:sym typeface="Arial"/>
              </a:rPr>
              <a:t>123-805-2335</a:t>
            </a:r>
          </a:p>
        </p:txBody>
      </p:sp>
      <p:pic>
        <p:nvPicPr>
          <p:cNvPr id="6" name="Imagen 6">
            <a:extLst>
              <a:ext uri="{FF2B5EF4-FFF2-40B4-BE49-F238E27FC236}">
                <a16:creationId xmlns:a16="http://schemas.microsoft.com/office/drawing/2014/main" id="{23EE8000-C36C-862C-D1EA-46C31DABCB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7" name="Google Shape;547;p75">
            <a:extLst>
              <a:ext uri="{FF2B5EF4-FFF2-40B4-BE49-F238E27FC236}">
                <a16:creationId xmlns:a16="http://schemas.microsoft.com/office/drawing/2014/main" id="{F6BA636A-B3CE-A1DF-A407-FE08CB5FD05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13038" y="2659063"/>
            <a:ext cx="1504950" cy="150495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</p:pic>
      <p:sp>
        <p:nvSpPr>
          <p:cNvPr id="550" name="Google Shape;550;p75">
            <a:extLst>
              <a:ext uri="{FF2B5EF4-FFF2-40B4-BE49-F238E27FC236}">
                <a16:creationId xmlns:a16="http://schemas.microsoft.com/office/drawing/2014/main" id="{C61F7FD1-38F8-B383-5050-1DC3F5161C8C}"/>
              </a:ext>
            </a:extLst>
          </p:cNvPr>
          <p:cNvSpPr txBox="1"/>
          <p:nvPr/>
        </p:nvSpPr>
        <p:spPr>
          <a:xfrm>
            <a:off x="400050" y="6111878"/>
            <a:ext cx="6122988" cy="4213225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Adquirir conocimientos sólidos sobre los derechos fundamentales aplicables en el contexto laboral y cómo estos se protegen legalmente.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Aplicar estos principios en la gestión de recursos humanos para fortalecer las políticas de ética y cumplimiento en la organización.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endParaRPr lang="es-419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CL" b="1" kern="0" dirty="0"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Legislación Laboral. Marco jurídico de los derechos en Chile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Derechos Fundamentales en materia laboral. Libertad de trabajo y su protección. Libertad Sindical. Derecho a la seguridad social.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Derechos Individuales de los trabajadores. Libre contratación. Libre elección del trabajo. Derecho de Sindicalización.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Derechos Colectivos de los trabajadores. Derecho de Sindicalización. Derecho a la Negociación Colectiva. Derecho a Huelga.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Control en el derecho del trabajo y fiscalización.</a:t>
            </a: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08ED67D1-FA1D-4A15-79D0-DBB6C0BA092D}"/>
              </a:ext>
            </a:extLst>
          </p:cNvPr>
          <p:cNvSpPr txBox="1">
            <a:spLocks/>
          </p:cNvSpPr>
          <p:nvPr/>
        </p:nvSpPr>
        <p:spPr>
          <a:xfrm>
            <a:off x="431800" y="1955803"/>
            <a:ext cx="6057900" cy="4619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kern="0" dirty="0">
                <a:latin typeface="Arial"/>
                <a:ea typeface="Arial"/>
                <a:cs typeface="Arial"/>
                <a:sym typeface="Arial"/>
              </a:rPr>
              <a:t>Derechos Fundamentales</a:t>
            </a:r>
          </a:p>
        </p:txBody>
      </p:sp>
      <p:sp>
        <p:nvSpPr>
          <p:cNvPr id="3" name="Google Shape;215;p37">
            <a:hlinkClick r:id="rId4" action="ppaction://hlinksldjump"/>
            <a:extLst>
              <a:ext uri="{FF2B5EF4-FFF2-40B4-BE49-F238E27FC236}">
                <a16:creationId xmlns:a16="http://schemas.microsoft.com/office/drawing/2014/main" id="{CA08B046-A523-8C92-5E3D-C38829AF38C4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4150" name="Imagen 3">
            <a:extLst>
              <a:ext uri="{FF2B5EF4-FFF2-40B4-BE49-F238E27FC236}">
                <a16:creationId xmlns:a16="http://schemas.microsoft.com/office/drawing/2014/main" id="{6695F9F3-26DD-7289-31D2-EF5AEAFB08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450" y="4351338"/>
            <a:ext cx="6097588" cy="150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ítulo 6">
            <a:extLst>
              <a:ext uri="{FF2B5EF4-FFF2-40B4-BE49-F238E27FC236}">
                <a16:creationId xmlns:a16="http://schemas.microsoft.com/office/drawing/2014/main" id="{21538F07-246D-86CB-1E26-9A6F29702ED2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2374900" y="2217739"/>
            <a:ext cx="1193800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CL" sz="1400" b="1" dirty="0">
                <a:solidFill>
                  <a:srgbClr val="21218A"/>
                </a:solidFill>
              </a:rPr>
              <a:t>DDFF</a:t>
            </a:r>
            <a:endParaRPr lang="es-CL" sz="1400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1379E50-58D4-EA8A-82EC-2CD85BD28C5D}"/>
              </a:ext>
            </a:extLst>
          </p:cNvPr>
          <p:cNvSpPr txBox="1"/>
          <p:nvPr/>
        </p:nvSpPr>
        <p:spPr>
          <a:xfrm>
            <a:off x="4810124" y="5365115"/>
            <a:ext cx="1148716" cy="27695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  <a:effectLst/>
        </p:spPr>
        <p:txBody>
          <a:bodyPr spcFirstLastPara="1" wrap="square" lIns="91418" tIns="45698" rIns="91418" bIns="45698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200" b="1" kern="0" dirty="0">
                <a:latin typeface="Arial"/>
                <a:ea typeface="Arial"/>
                <a:cs typeface="Arial"/>
                <a:sym typeface="Arial"/>
              </a:rPr>
              <a:t>123-805-2335</a:t>
            </a:r>
          </a:p>
        </p:txBody>
      </p:sp>
      <p:pic>
        <p:nvPicPr>
          <p:cNvPr id="6" name="Imagen 6">
            <a:extLst>
              <a:ext uri="{FF2B5EF4-FFF2-40B4-BE49-F238E27FC236}">
                <a16:creationId xmlns:a16="http://schemas.microsoft.com/office/drawing/2014/main" id="{02923A03-D040-01DA-957A-9F6CEBFD6E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6" name="Google Shape;556;p76">
            <a:extLst>
              <a:ext uri="{FF2B5EF4-FFF2-40B4-BE49-F238E27FC236}">
                <a16:creationId xmlns:a16="http://schemas.microsoft.com/office/drawing/2014/main" id="{C5CCF292-7B0F-FC34-C168-069FEB88D2FE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13038" y="2559050"/>
            <a:ext cx="1504950" cy="150495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</p:pic>
      <p:sp>
        <p:nvSpPr>
          <p:cNvPr id="559" name="Google Shape;559;p76">
            <a:extLst>
              <a:ext uri="{FF2B5EF4-FFF2-40B4-BE49-F238E27FC236}">
                <a16:creationId xmlns:a16="http://schemas.microsoft.com/office/drawing/2014/main" id="{8B60207F-1364-607A-B32F-602A1BB6FAC7}"/>
              </a:ext>
            </a:extLst>
          </p:cNvPr>
          <p:cNvSpPr txBox="1"/>
          <p:nvPr/>
        </p:nvSpPr>
        <p:spPr>
          <a:xfrm>
            <a:off x="431800" y="6213478"/>
            <a:ext cx="6057900" cy="4022725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Comprender la importancia y requisitos de la ley de inclusión y no discriminación para promover la equidad en el lugar de trabajo.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Desarrollar competencias para implementar políticas y prácticas que aseguren un entorno laboral inclusivo y libre de discriminación.</a:t>
            </a: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Aproximación a la inclusión. Concepto de inclusión. Evolución histórica.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Impacto, beneficios y barreras de la inclusión. Acciones y lenguaje inclusivo.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La inclusión en materia laboral. Situación antes de la Ley 20.422. Situación actual. Nuevo Reglamento de Seguridad, Higiene e Inclusión. 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Principales cambios legales a favor de la inclusión. Prohibición de discriminación. Obligación de contratar trabajadores con discapacidad.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Capacidad de fiscalización de la Inspección del Trabajo.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DB5953A5-797A-47B2-ED62-1BCAB4795C1B}"/>
              </a:ext>
            </a:extLst>
          </p:cNvPr>
          <p:cNvSpPr txBox="1">
            <a:spLocks/>
          </p:cNvSpPr>
          <p:nvPr/>
        </p:nvSpPr>
        <p:spPr>
          <a:xfrm>
            <a:off x="431800" y="1955803"/>
            <a:ext cx="6057900" cy="4619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Ley de Inclusión y No Discriminación</a:t>
            </a:r>
          </a:p>
        </p:txBody>
      </p:sp>
      <p:sp>
        <p:nvSpPr>
          <p:cNvPr id="3" name="Google Shape;215;p37">
            <a:hlinkClick r:id="rId4" action="ppaction://hlinksldjump"/>
            <a:extLst>
              <a:ext uri="{FF2B5EF4-FFF2-40B4-BE49-F238E27FC236}">
                <a16:creationId xmlns:a16="http://schemas.microsoft.com/office/drawing/2014/main" id="{52C2578D-856E-CD47-A48B-1E4530BEAE9A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6198" name="Imagen 3">
            <a:extLst>
              <a:ext uri="{FF2B5EF4-FFF2-40B4-BE49-F238E27FC236}">
                <a16:creationId xmlns:a16="http://schemas.microsoft.com/office/drawing/2014/main" id="{0BF04289-096E-A961-8996-B1AEAE033F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4230688"/>
            <a:ext cx="608965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ítulo 6">
            <a:extLst>
              <a:ext uri="{FF2B5EF4-FFF2-40B4-BE49-F238E27FC236}">
                <a16:creationId xmlns:a16="http://schemas.microsoft.com/office/drawing/2014/main" id="{878A3843-C672-9432-7AE6-D5A0015E2419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2374900" y="2217739"/>
            <a:ext cx="1193800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CL" sz="1400" b="1" dirty="0" err="1">
                <a:solidFill>
                  <a:srgbClr val="21218A"/>
                </a:solidFill>
              </a:rPr>
              <a:t>Inclu</a:t>
            </a:r>
            <a:endParaRPr lang="es-CL" sz="1400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415A6AE-CB68-A22F-F3D0-2E7A71267485}"/>
              </a:ext>
            </a:extLst>
          </p:cNvPr>
          <p:cNvSpPr txBox="1"/>
          <p:nvPr/>
        </p:nvSpPr>
        <p:spPr>
          <a:xfrm>
            <a:off x="4817747" y="5547998"/>
            <a:ext cx="1118235" cy="25387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  <a:effectLst/>
        </p:spPr>
        <p:txBody>
          <a:bodyPr spcFirstLastPara="1" wrap="square" lIns="91418" tIns="45698" rIns="91418" bIns="45698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050" b="1" kern="0" dirty="0">
                <a:latin typeface="Arial"/>
                <a:ea typeface="Arial"/>
                <a:cs typeface="Arial"/>
                <a:sym typeface="Arial"/>
              </a:rPr>
              <a:t>123-805-2335</a:t>
            </a:r>
          </a:p>
        </p:txBody>
      </p:sp>
      <p:pic>
        <p:nvPicPr>
          <p:cNvPr id="6" name="Imagen 6">
            <a:extLst>
              <a:ext uri="{FF2B5EF4-FFF2-40B4-BE49-F238E27FC236}">
                <a16:creationId xmlns:a16="http://schemas.microsoft.com/office/drawing/2014/main" id="{0C8955E3-D1F0-AD4F-8C33-83E92BD164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5" name="Google Shape;565;p77">
            <a:extLst>
              <a:ext uri="{FF2B5EF4-FFF2-40B4-BE49-F238E27FC236}">
                <a16:creationId xmlns:a16="http://schemas.microsoft.com/office/drawing/2014/main" id="{5C7A425F-9262-BBB4-346A-67ACDD0DE854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6338" y="2601916"/>
            <a:ext cx="2163762" cy="195262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</p:pic>
      <p:sp>
        <p:nvSpPr>
          <p:cNvPr id="568" name="Google Shape;568;p77">
            <a:extLst>
              <a:ext uri="{FF2B5EF4-FFF2-40B4-BE49-F238E27FC236}">
                <a16:creationId xmlns:a16="http://schemas.microsoft.com/office/drawing/2014/main" id="{C097DC0A-66F3-441C-D06A-D36F2FD408AC}"/>
              </a:ext>
            </a:extLst>
          </p:cNvPr>
          <p:cNvSpPr txBox="1"/>
          <p:nvPr/>
        </p:nvSpPr>
        <p:spPr>
          <a:xfrm>
            <a:off x="431800" y="6791325"/>
            <a:ext cx="6057900" cy="3676650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>
            <a:norm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Capacitarse en las mejores prácticas y estrategias para gestionar la inclusión laboral efectiva de personas con discapacidad.</a:t>
            </a:r>
            <a:endParaRPr sz="126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419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Aprender a diseñar y ejecutar programas que promuevan la diversidad y la inclusión en todos los niveles de la organización.</a:t>
            </a: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Contenidos: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Bases de la Inclusión y Percepciones de la Discapacidad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Agentes de Cambio en la Inclusión Laboral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Legislación y Derechos en la Inclusión Laboral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Creación y Ejecución de Estrategias de Inclusión Laboral</a:t>
            </a: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52F22747-5B37-F5A3-E01E-798953C0D12D}"/>
              </a:ext>
            </a:extLst>
          </p:cNvPr>
          <p:cNvSpPr txBox="1">
            <a:spLocks/>
          </p:cNvSpPr>
          <p:nvPr/>
        </p:nvSpPr>
        <p:spPr>
          <a:xfrm>
            <a:off x="431800" y="1955803"/>
            <a:ext cx="6057900" cy="4619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kern="0" dirty="0">
                <a:latin typeface="Arial"/>
                <a:ea typeface="Arial"/>
                <a:cs typeface="Arial"/>
                <a:sym typeface="Arial"/>
              </a:rPr>
              <a:t>Gestor de Inclusión Laboral</a:t>
            </a:r>
          </a:p>
        </p:txBody>
      </p:sp>
      <p:sp>
        <p:nvSpPr>
          <p:cNvPr id="4" name="Google Shape;215;p37">
            <a:hlinkClick r:id="rId4" action="ppaction://hlinksldjump"/>
            <a:extLst>
              <a:ext uri="{FF2B5EF4-FFF2-40B4-BE49-F238E27FC236}">
                <a16:creationId xmlns:a16="http://schemas.microsoft.com/office/drawing/2014/main" id="{808A7B85-AAC2-7705-B088-EA2C36C34BAE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8246" name="Imagen 4">
            <a:extLst>
              <a:ext uri="{FF2B5EF4-FFF2-40B4-BE49-F238E27FC236}">
                <a16:creationId xmlns:a16="http://schemas.microsoft.com/office/drawing/2014/main" id="{90073417-4A34-2776-B466-8620CA464A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4910138"/>
            <a:ext cx="6108700" cy="182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ítulo 6">
            <a:extLst>
              <a:ext uri="{FF2B5EF4-FFF2-40B4-BE49-F238E27FC236}">
                <a16:creationId xmlns:a16="http://schemas.microsoft.com/office/drawing/2014/main" id="{46F4A0FD-850C-6482-B52B-652BB0FB6C21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2374900" y="2217739"/>
            <a:ext cx="1193800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CL" sz="1400" b="1" dirty="0" err="1">
                <a:solidFill>
                  <a:srgbClr val="21218A"/>
                </a:solidFill>
              </a:rPr>
              <a:t>Gest</a:t>
            </a:r>
            <a:endParaRPr lang="es-CL" sz="1400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486FB423-FEFA-412C-3CF2-3B97C7B297FC}"/>
              </a:ext>
            </a:extLst>
          </p:cNvPr>
          <p:cNvSpPr txBox="1"/>
          <p:nvPr/>
        </p:nvSpPr>
        <p:spPr>
          <a:xfrm>
            <a:off x="4817747" y="6233798"/>
            <a:ext cx="1118235" cy="25387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  <a:effectLst/>
        </p:spPr>
        <p:txBody>
          <a:bodyPr spcFirstLastPara="1" wrap="square" lIns="91418" tIns="45698" rIns="91418" bIns="45698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050" b="1" kern="0" dirty="0">
                <a:latin typeface="Arial"/>
                <a:ea typeface="Arial"/>
                <a:cs typeface="Arial"/>
                <a:sym typeface="Arial"/>
              </a:rPr>
              <a:t>123-805-2335</a:t>
            </a:r>
          </a:p>
        </p:txBody>
      </p:sp>
      <p:pic>
        <p:nvPicPr>
          <p:cNvPr id="5" name="Imagen 6">
            <a:extLst>
              <a:ext uri="{FF2B5EF4-FFF2-40B4-BE49-F238E27FC236}">
                <a16:creationId xmlns:a16="http://schemas.microsoft.com/office/drawing/2014/main" id="{50D049F5-8BE9-6680-1713-9B952F7FD7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Google Shape;559;p76">
            <a:extLst>
              <a:ext uri="{FF2B5EF4-FFF2-40B4-BE49-F238E27FC236}">
                <a16:creationId xmlns:a16="http://schemas.microsoft.com/office/drawing/2014/main" id="{71960881-6399-3B1F-E437-AE3490E34A48}"/>
              </a:ext>
            </a:extLst>
          </p:cNvPr>
          <p:cNvSpPr txBox="1"/>
          <p:nvPr/>
        </p:nvSpPr>
        <p:spPr>
          <a:xfrm>
            <a:off x="431800" y="6213478"/>
            <a:ext cx="6057900" cy="4022725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Principales: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Analizar el marco legal de la subcontratación en Chile.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Identificar las obligaciones y derechos de las empresas contratantes y subcontratistas.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Implementar medidas de prevención de riesgos laborales en el contexto de la subcontratación.</a:t>
            </a:r>
            <a:endParaRPr lang="es-419" sz="1600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defRPr/>
            </a:pPr>
            <a:r>
              <a:rPr lang="es-419" sz="1600" b="1" kern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Contenidos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Introducción a la Ley de Subcontratación. Principales cambios legales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Roles y responsabilidades de las partes involucradas.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Prevención de riesgos laborales en la subcontratación.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Aspectos financieros y administrativos de la subcontratación.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Cumplimiento normativo en contratos de subcontratación.</a:t>
            </a:r>
          </a:p>
          <a:p>
            <a:pPr marL="342906" indent="-342906" algn="just" eaLnBrk="1" fontAlgn="auto" hangingPunct="1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AutoNum type="arabicPeriod"/>
              <a:defRPr/>
            </a:pPr>
            <a:r>
              <a:rPr lang="es-CL" sz="1600" kern="0" dirty="0">
                <a:latin typeface="Arial"/>
                <a:ea typeface="Arial"/>
                <a:cs typeface="Arial"/>
                <a:sym typeface="Arial"/>
              </a:rPr>
              <a:t>Capacidad de fiscalización de la Inspección del Trabajo.</a:t>
            </a:r>
            <a:endParaRPr sz="160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75;p44">
            <a:extLst>
              <a:ext uri="{FF2B5EF4-FFF2-40B4-BE49-F238E27FC236}">
                <a16:creationId xmlns:a16="http://schemas.microsoft.com/office/drawing/2014/main" id="{BCD3E1CC-A261-5DAE-341C-273572152596}"/>
              </a:ext>
            </a:extLst>
          </p:cNvPr>
          <p:cNvSpPr txBox="1">
            <a:spLocks/>
          </p:cNvSpPr>
          <p:nvPr/>
        </p:nvSpPr>
        <p:spPr>
          <a:xfrm>
            <a:off x="431800" y="1955803"/>
            <a:ext cx="6057900" cy="4619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  <a:prstDash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2400" b="1">
                <a:solidFill>
                  <a:srgbClr val="21218A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kern="0" dirty="0">
                <a:latin typeface="Arial"/>
                <a:ea typeface="Arial"/>
                <a:cs typeface="Arial"/>
                <a:sym typeface="Arial"/>
              </a:rPr>
              <a:t>Ley de Subcontratación</a:t>
            </a:r>
          </a:p>
        </p:txBody>
      </p:sp>
      <p:sp>
        <p:nvSpPr>
          <p:cNvPr id="3" name="Google Shape;215;p37">
            <a:hlinkClick r:id="rId3" action="ppaction://hlinksldjump"/>
            <a:extLst>
              <a:ext uri="{FF2B5EF4-FFF2-40B4-BE49-F238E27FC236}">
                <a16:creationId xmlns:a16="http://schemas.microsoft.com/office/drawing/2014/main" id="{85459DBA-B95E-C8BA-AE5B-C405473CEF03}"/>
              </a:ext>
            </a:extLst>
          </p:cNvPr>
          <p:cNvSpPr/>
          <p:nvPr/>
        </p:nvSpPr>
        <p:spPr>
          <a:xfrm>
            <a:off x="5878513" y="10194925"/>
            <a:ext cx="806450" cy="266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Volver</a:t>
            </a:r>
            <a:endParaRPr sz="900"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0293" name="Imagen 4">
            <a:extLst>
              <a:ext uri="{FF2B5EF4-FFF2-40B4-BE49-F238E27FC236}">
                <a16:creationId xmlns:a16="http://schemas.microsoft.com/office/drawing/2014/main" id="{90CE8072-051E-7CEE-3EAB-51AC92E076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4205288"/>
            <a:ext cx="5975350" cy="178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0294" name="Imagen 5">
            <a:extLst>
              <a:ext uri="{FF2B5EF4-FFF2-40B4-BE49-F238E27FC236}">
                <a16:creationId xmlns:a16="http://schemas.microsoft.com/office/drawing/2014/main" id="{D37C1A0A-693F-42A2-ABBD-7D774177B3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3728" y="2643188"/>
            <a:ext cx="3476625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6">
            <a:extLst>
              <a:ext uri="{FF2B5EF4-FFF2-40B4-BE49-F238E27FC236}">
                <a16:creationId xmlns:a16="http://schemas.microsoft.com/office/drawing/2014/main" id="{010B8B03-1B69-1EAA-92A8-544007B49504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2374900" y="2217739"/>
            <a:ext cx="1193800" cy="307975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defRPr/>
            </a:pPr>
            <a:r>
              <a:rPr lang="es-CL" sz="1400" b="1" dirty="0" err="1">
                <a:solidFill>
                  <a:srgbClr val="21218A"/>
                </a:solidFill>
              </a:rPr>
              <a:t>Subcont</a:t>
            </a:r>
            <a:endParaRPr lang="es-CL" sz="1400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677A702-BC74-BD9F-F3CA-35896FF75285}"/>
              </a:ext>
            </a:extLst>
          </p:cNvPr>
          <p:cNvSpPr txBox="1"/>
          <p:nvPr/>
        </p:nvSpPr>
        <p:spPr>
          <a:xfrm>
            <a:off x="4752661" y="5494655"/>
            <a:ext cx="1118235" cy="2615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  <a:effectLst/>
        </p:spPr>
        <p:txBody>
          <a:bodyPr spcFirstLastPara="1" wrap="square" lIns="91418" tIns="45698" rIns="91418" bIns="45698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sz="1100" b="1" kern="0" dirty="0">
                <a:latin typeface="Arial"/>
                <a:ea typeface="Arial"/>
                <a:cs typeface="Arial"/>
                <a:sym typeface="Arial"/>
              </a:rPr>
              <a:t>123-805-2335</a:t>
            </a:r>
          </a:p>
        </p:txBody>
      </p:sp>
      <p:pic>
        <p:nvPicPr>
          <p:cNvPr id="5" name="Imagen 6">
            <a:extLst>
              <a:ext uri="{FF2B5EF4-FFF2-40B4-BE49-F238E27FC236}">
                <a16:creationId xmlns:a16="http://schemas.microsoft.com/office/drawing/2014/main" id="{9C18E813-44A2-5C00-30BA-6C71E9E683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98487"/>
            <a:ext cx="31750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5 CuadroTexto">
            <a:extLst>
              <a:ext uri="{FF2B5EF4-FFF2-40B4-BE49-F238E27FC236}">
                <a16:creationId xmlns:a16="http://schemas.microsoft.com/office/drawing/2014/main" id="{514BCDB4-FFBA-47D5-02E1-461B5C739B57}"/>
              </a:ext>
            </a:extLst>
          </p:cNvPr>
          <p:cNvSpPr txBox="1"/>
          <p:nvPr/>
        </p:nvSpPr>
        <p:spPr>
          <a:xfrm>
            <a:off x="2165036" y="7291391"/>
            <a:ext cx="4270057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u="sng" kern="0" dirty="0">
                <a:solidFill>
                  <a:schemeClr val="accent2">
                    <a:lumMod val="75000"/>
                  </a:schemeClr>
                </a:solidFill>
                <a:latin typeface="+mn-lt"/>
                <a:ea typeface="Arial"/>
                <a:cs typeface="Arial"/>
                <a:sym typeface="Arial"/>
                <a:hlinkClick r:id="rId3"/>
              </a:rPr>
              <a:t>https://mundodif.cl/aulavirtual/</a:t>
            </a:r>
            <a:endParaRPr lang="es-CL" u="sng" kern="0" dirty="0">
              <a:solidFill>
                <a:schemeClr val="accent2">
                  <a:lumMod val="75000"/>
                </a:schemeClr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90E87A8C-AE0B-5C10-8161-0DFAF368C24C}"/>
              </a:ext>
            </a:extLst>
          </p:cNvPr>
          <p:cNvSpPr/>
          <p:nvPr/>
        </p:nvSpPr>
        <p:spPr>
          <a:xfrm>
            <a:off x="2165036" y="8147531"/>
            <a:ext cx="2232025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kern="0" dirty="0">
                <a:solidFill>
                  <a:schemeClr val="accent2">
                    <a:lumMod val="75000"/>
                  </a:schemeClr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mundodif.cl · www.mundodiferente.cl</a:t>
            </a:r>
            <a:endParaRPr lang="es-CL" kern="0" dirty="0">
              <a:solidFill>
                <a:schemeClr val="accent2">
                  <a:lumMod val="7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" name="Rectángulo 4">
            <a:extLst>
              <a:ext uri="{FF2B5EF4-FFF2-40B4-BE49-F238E27FC236}">
                <a16:creationId xmlns:a16="http://schemas.microsoft.com/office/drawing/2014/main" id="{50309F57-3F0A-79EC-83DF-E0CC0707F8DD}"/>
              </a:ext>
            </a:extLst>
          </p:cNvPr>
          <p:cNvSpPr/>
          <p:nvPr/>
        </p:nvSpPr>
        <p:spPr>
          <a:xfrm>
            <a:off x="2195195" y="6537328"/>
            <a:ext cx="2628900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kern="0" dirty="0">
                <a:solidFill>
                  <a:schemeClr val="accent2">
                    <a:lumMod val="7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9 7408 3352 / 9 3373 0744</a:t>
            </a:r>
          </a:p>
        </p:txBody>
      </p:sp>
      <p:sp>
        <p:nvSpPr>
          <p:cNvPr id="18" name="Rectángulo 4">
            <a:extLst>
              <a:ext uri="{FF2B5EF4-FFF2-40B4-BE49-F238E27FC236}">
                <a16:creationId xmlns:a16="http://schemas.microsoft.com/office/drawing/2014/main" id="{644E7455-A973-B5BB-78BF-8631B1C12210}"/>
              </a:ext>
            </a:extLst>
          </p:cNvPr>
          <p:cNvSpPr/>
          <p:nvPr/>
        </p:nvSpPr>
        <p:spPr>
          <a:xfrm>
            <a:off x="2190433" y="8847618"/>
            <a:ext cx="2686050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kern="0" dirty="0">
                <a:solidFill>
                  <a:schemeClr val="accent2">
                    <a:lumMod val="75000"/>
                  </a:schemeClr>
                </a:solid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contacto@mundodiferente.cl</a:t>
            </a:r>
            <a:endParaRPr lang="es-CL" kern="0" dirty="0">
              <a:solidFill>
                <a:schemeClr val="accent2">
                  <a:lumMod val="7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2342" name="Imagen 4">
            <a:extLst>
              <a:ext uri="{FF2B5EF4-FFF2-40B4-BE49-F238E27FC236}">
                <a16:creationId xmlns:a16="http://schemas.microsoft.com/office/drawing/2014/main" id="{884826C2-C6C7-4674-F299-B97051F382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t="-5711" r="-10197" b="2"/>
          <a:stretch>
            <a:fillRect/>
          </a:stretch>
        </p:blipFill>
        <p:spPr bwMode="auto">
          <a:xfrm>
            <a:off x="1482411" y="8892068"/>
            <a:ext cx="407987" cy="30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2343" name="Imagen 5">
            <a:extLst>
              <a:ext uri="{FF2B5EF4-FFF2-40B4-BE49-F238E27FC236}">
                <a16:creationId xmlns:a16="http://schemas.microsoft.com/office/drawing/2014/main" id="{F3360074-FDFB-8E87-D02A-1AF8788778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1" t="-6323" r="5229" b="-4729"/>
          <a:stretch>
            <a:fillRect/>
          </a:stretch>
        </p:blipFill>
        <p:spPr bwMode="auto">
          <a:xfrm>
            <a:off x="1391923" y="7181850"/>
            <a:ext cx="569913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2344" name="Imagen 6">
            <a:extLst>
              <a:ext uri="{FF2B5EF4-FFF2-40B4-BE49-F238E27FC236}">
                <a16:creationId xmlns:a16="http://schemas.microsoft.com/office/drawing/2014/main" id="{ACC21DF7-C172-5B5D-AB9D-5C7D963D0A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53" r="22153"/>
          <a:stretch>
            <a:fillRect/>
          </a:stretch>
        </p:blipFill>
        <p:spPr bwMode="auto">
          <a:xfrm>
            <a:off x="1480823" y="6535738"/>
            <a:ext cx="392113" cy="30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Rectángulo 4">
            <a:extLst>
              <a:ext uri="{FF2B5EF4-FFF2-40B4-BE49-F238E27FC236}">
                <a16:creationId xmlns:a16="http://schemas.microsoft.com/office/drawing/2014/main" id="{02075CA1-711B-96DC-5668-1860A121759B}"/>
              </a:ext>
            </a:extLst>
          </p:cNvPr>
          <p:cNvSpPr/>
          <p:nvPr/>
        </p:nvSpPr>
        <p:spPr>
          <a:xfrm>
            <a:off x="2165033" y="6880228"/>
            <a:ext cx="3232150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CL" kern="0" dirty="0">
                <a:solidFill>
                  <a:schemeClr val="accent2">
                    <a:lumMod val="75000"/>
                  </a:schemeClr>
                </a:solidFill>
                <a:latin typeface="Arial"/>
                <a:ea typeface="Arial"/>
                <a:cs typeface="Arial"/>
                <a:sym typeface="Arial"/>
                <a:hlinkClick r:id="rId9"/>
              </a:rPr>
              <a:t>instagram.com/mundo_diferente_capacitacion</a:t>
            </a:r>
            <a:endParaRPr lang="es-CL" kern="0" dirty="0">
              <a:solidFill>
                <a:schemeClr val="accent2">
                  <a:lumMod val="7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2347" name="Imagen 37">
            <a:extLst>
              <a:ext uri="{FF2B5EF4-FFF2-40B4-BE49-F238E27FC236}">
                <a16:creationId xmlns:a16="http://schemas.microsoft.com/office/drawing/2014/main" id="{D3644FEA-384F-41DA-60BF-C1C9FAFB37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79" t="15033" r="15179" b="15033"/>
          <a:stretch>
            <a:fillRect/>
          </a:stretch>
        </p:blipFill>
        <p:spPr bwMode="auto">
          <a:xfrm>
            <a:off x="1510983" y="6950078"/>
            <a:ext cx="315912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2349" name="Google Shape;747;p98">
            <a:extLst>
              <a:ext uri="{FF2B5EF4-FFF2-40B4-BE49-F238E27FC236}">
                <a16:creationId xmlns:a16="http://schemas.microsoft.com/office/drawing/2014/main" id="{3C6D9008-6C65-D1C2-3626-148B895AE222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9350" y="2493966"/>
            <a:ext cx="2019300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9" name="Google Shape;749;p98">
            <a:hlinkClick r:id="rId12"/>
            <a:extLst>
              <a:ext uri="{FF2B5EF4-FFF2-40B4-BE49-F238E27FC236}">
                <a16:creationId xmlns:a16="http://schemas.microsoft.com/office/drawing/2014/main" id="{25DD0809-75E3-4AE9-8050-03A2D8C67F23}"/>
              </a:ext>
            </a:extLst>
          </p:cNvPr>
          <p:cNvSpPr/>
          <p:nvPr/>
        </p:nvSpPr>
        <p:spPr>
          <a:xfrm>
            <a:off x="1169991" y="4505325"/>
            <a:ext cx="4568825" cy="877886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lIns="91418" tIns="45698" rIns="91418" bIns="4569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800" b="1" kern="0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Esperamos sus consultas y agradecemos su confianza</a:t>
            </a:r>
            <a:endParaRPr sz="1260" kern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0" name="Google Shape;750;p98">
            <a:extLst>
              <a:ext uri="{FF2B5EF4-FFF2-40B4-BE49-F238E27FC236}">
                <a16:creationId xmlns:a16="http://schemas.microsoft.com/office/drawing/2014/main" id="{8F50266D-79BE-E6A8-9BBD-DC9417CFF5F2}"/>
              </a:ext>
            </a:extLst>
          </p:cNvPr>
          <p:cNvSpPr/>
          <p:nvPr/>
        </p:nvSpPr>
        <p:spPr>
          <a:xfrm>
            <a:off x="1141413" y="3551241"/>
            <a:ext cx="4572000" cy="358775"/>
          </a:xfrm>
          <a:prstGeom prst="rect">
            <a:avLst/>
          </a:prstGeom>
          <a:noFill/>
          <a:ln>
            <a:noFill/>
          </a:ln>
        </p:spPr>
        <p:txBody>
          <a:bodyPr spcFirstLastPara="1" lIns="91418" tIns="45698" rIns="91418" bIns="45698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s-419" sz="1292" b="1" i="1" kern="0" dirty="0">
                <a:solidFill>
                  <a:srgbClr val="E94F22"/>
                </a:solidFill>
                <a:latin typeface="Arial"/>
                <a:ea typeface="Arial"/>
                <a:cs typeface="Arial"/>
                <a:sym typeface="Arial"/>
              </a:rPr>
              <a:t>“Generando Desarrollo Humano en las Organizaciones”</a:t>
            </a:r>
            <a:endParaRPr kern="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2352" name="Imagen 2">
            <a:extLst>
              <a:ext uri="{FF2B5EF4-FFF2-40B4-BE49-F238E27FC236}">
                <a16:creationId xmlns:a16="http://schemas.microsoft.com/office/drawing/2014/main" id="{B16F9B01-07F4-4F01-70E1-AE14BC567A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0986" y="8168168"/>
            <a:ext cx="352425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BE991EC0-9A7A-7D87-24EF-85EF907498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859287"/>
              </p:ext>
            </p:extLst>
          </p:nvPr>
        </p:nvGraphicFramePr>
        <p:xfrm>
          <a:off x="361159" y="6111101"/>
          <a:ext cx="6186487" cy="3186114"/>
        </p:xfrm>
        <a:graphic>
          <a:graphicData uri="http://schemas.openxmlformats.org/drawingml/2006/table">
            <a:tbl>
              <a:tblPr firstRow="1" bandRow="1">
                <a:tableStyleId>{03FA2144-8BBD-4F8A-BD09-C0236F71E5AA}</a:tableStyleId>
              </a:tblPr>
              <a:tblGrid>
                <a:gridCol w="16144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20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990">
                <a:tc gridSpan="2">
                  <a:txBody>
                    <a:bodyPr/>
                    <a:lstStyle/>
                    <a:p>
                      <a:pPr algn="ctr"/>
                      <a:r>
                        <a:rPr lang="es-CL" sz="1300" b="1" dirty="0"/>
                        <a:t>Nos puede conocer y contactar a través de los siguientes medios:</a:t>
                      </a:r>
                    </a:p>
                  </a:txBody>
                  <a:tcPr marL="91442" marR="91442" marT="45738" marB="45738"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990">
                <a:tc>
                  <a:txBody>
                    <a:bodyPr/>
                    <a:lstStyle/>
                    <a:p>
                      <a:r>
                        <a:rPr lang="es-CL" sz="1300" dirty="0"/>
                        <a:t>WhatsApp</a:t>
                      </a:r>
                    </a:p>
                  </a:txBody>
                  <a:tcPr marL="91442" marR="91442" marT="45738" marB="45738"/>
                </a:tc>
                <a:tc>
                  <a:txBody>
                    <a:bodyPr/>
                    <a:lstStyle/>
                    <a:p>
                      <a:endParaRPr lang="es-CL" sz="1300" dirty="0"/>
                    </a:p>
                  </a:txBody>
                  <a:tcPr marL="91442" marR="91442" marT="45738" marB="4573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990">
                <a:tc>
                  <a:txBody>
                    <a:bodyPr/>
                    <a:lstStyle/>
                    <a:p>
                      <a:r>
                        <a:rPr lang="es-CL" sz="1300" dirty="0"/>
                        <a:t>Instagram</a:t>
                      </a:r>
                    </a:p>
                  </a:txBody>
                  <a:tcPr marL="91442" marR="91442" marT="45738" marB="45738"/>
                </a:tc>
                <a:tc>
                  <a:txBody>
                    <a:bodyPr/>
                    <a:lstStyle/>
                    <a:p>
                      <a:endParaRPr lang="es-CL" sz="1300" dirty="0"/>
                    </a:p>
                  </a:txBody>
                  <a:tcPr marL="91442" marR="91442" marT="45738" marB="4573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2384">
                <a:tc>
                  <a:txBody>
                    <a:bodyPr/>
                    <a:lstStyle/>
                    <a:p>
                      <a:r>
                        <a:rPr lang="es-CL" sz="1300" dirty="0"/>
                        <a:t>Aula Virtual</a:t>
                      </a:r>
                    </a:p>
                  </a:txBody>
                  <a:tcPr marL="91442" marR="91442" marT="45738" marB="45738"/>
                </a:tc>
                <a:tc>
                  <a:txBody>
                    <a:bodyPr/>
                    <a:lstStyle/>
                    <a:p>
                      <a:endParaRPr lang="es-CL" sz="1300" dirty="0"/>
                    </a:p>
                  </a:txBody>
                  <a:tcPr marL="91442" marR="91442" marT="45738" marB="4573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990">
                <a:tc>
                  <a:txBody>
                    <a:bodyPr/>
                    <a:lstStyle/>
                    <a:p>
                      <a:endParaRPr lang="es-CL" sz="1300" dirty="0"/>
                    </a:p>
                  </a:txBody>
                  <a:tcPr marL="91442" marR="91442" marT="45738" marB="45738"/>
                </a:tc>
                <a:tc>
                  <a:txBody>
                    <a:bodyPr/>
                    <a:lstStyle/>
                    <a:p>
                      <a:endParaRPr lang="es-CL" sz="1300" dirty="0"/>
                    </a:p>
                  </a:txBody>
                  <a:tcPr marL="91442" marR="91442" marT="45738" marB="4573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990">
                <a:tc>
                  <a:txBody>
                    <a:bodyPr/>
                    <a:lstStyle/>
                    <a:p>
                      <a:r>
                        <a:rPr lang="es-CL" sz="1300" dirty="0"/>
                        <a:t>Página Web</a:t>
                      </a:r>
                    </a:p>
                  </a:txBody>
                  <a:tcPr marL="91442" marR="91442" marT="45738" marB="45738"/>
                </a:tc>
                <a:tc>
                  <a:txBody>
                    <a:bodyPr/>
                    <a:lstStyle/>
                    <a:p>
                      <a:endParaRPr lang="es-CL" sz="1300" dirty="0"/>
                    </a:p>
                  </a:txBody>
                  <a:tcPr marL="91442" marR="91442" marT="45738" marB="4573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990">
                <a:tc>
                  <a:txBody>
                    <a:bodyPr/>
                    <a:lstStyle/>
                    <a:p>
                      <a:endParaRPr lang="es-CL" sz="1300" dirty="0"/>
                    </a:p>
                  </a:txBody>
                  <a:tcPr marL="91442" marR="91442" marT="45738" marB="45738"/>
                </a:tc>
                <a:tc>
                  <a:txBody>
                    <a:bodyPr/>
                    <a:lstStyle/>
                    <a:p>
                      <a:endParaRPr lang="es-CL" sz="1300" dirty="0"/>
                    </a:p>
                  </a:txBody>
                  <a:tcPr marL="91442" marR="91442" marT="45738" marB="45738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87790">
                <a:tc>
                  <a:txBody>
                    <a:bodyPr/>
                    <a:lstStyle/>
                    <a:p>
                      <a:r>
                        <a:rPr lang="es-CL" sz="1300" dirty="0"/>
                        <a:t>Contacto</a:t>
                      </a:r>
                    </a:p>
                  </a:txBody>
                  <a:tcPr marL="91442" marR="91442" marT="45738" marB="45738"/>
                </a:tc>
                <a:tc>
                  <a:txBody>
                    <a:bodyPr/>
                    <a:lstStyle/>
                    <a:p>
                      <a:endParaRPr lang="es-CL" sz="1300" dirty="0"/>
                    </a:p>
                  </a:txBody>
                  <a:tcPr marL="91442" marR="91442" marT="45738" marB="45738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42383" name="Título 8">
            <a:extLst>
              <a:ext uri="{FF2B5EF4-FFF2-40B4-BE49-F238E27FC236}">
                <a16:creationId xmlns:a16="http://schemas.microsoft.com/office/drawing/2014/main" id="{9B5E831B-0250-AA6F-6A58-BC7A6F193B1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 bwMode="auto">
          <a:xfrm>
            <a:off x="-2520950" y="1771650"/>
            <a:ext cx="1831975" cy="3889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s-CL" altLang="es-CL" sz="1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CONTRATAPA</a:t>
            </a:r>
          </a:p>
        </p:txBody>
      </p:sp>
      <p:sp>
        <p:nvSpPr>
          <p:cNvPr id="2" name="CuadroTexto 1">
            <a:hlinkClick r:id="rId14"/>
            <a:extLst>
              <a:ext uri="{FF2B5EF4-FFF2-40B4-BE49-F238E27FC236}">
                <a16:creationId xmlns:a16="http://schemas.microsoft.com/office/drawing/2014/main" id="{FE39EDAD-91E9-D17D-CADA-E6828EEA6137}"/>
              </a:ext>
            </a:extLst>
          </p:cNvPr>
          <p:cNvSpPr txBox="1"/>
          <p:nvPr/>
        </p:nvSpPr>
        <p:spPr>
          <a:xfrm>
            <a:off x="7496559" y="9698040"/>
            <a:ext cx="2388316" cy="30777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sx="101000" sy="101000" algn="tl" rotWithShape="0">
              <a:srgbClr val="000000">
                <a:alpha val="40000"/>
              </a:srgbClr>
            </a:outerShdw>
          </a:effectLst>
        </p:spPr>
        <p:txBody>
          <a:bodyPr wrap="square">
            <a:spAutoFit/>
          </a:bodyPr>
          <a:lstStyle/>
          <a:p>
            <a:r>
              <a:rPr lang="es-CL" dirty="0"/>
              <a:t>Descarga nuestro Catálogo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MD3">
  <a:themeElements>
    <a:clrScheme name="Presentación en blanc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solidFill>
          <a:srgbClr val="FF6161"/>
        </a:solidFill>
        <a:ln>
          <a:noFill/>
        </a:ln>
        <a:effectLst>
          <a:outerShdw blurRad="50800" dist="38100" dir="2700000" sx="101000" sy="101000" algn="tl" rotWithShape="0">
            <a:srgbClr val="000000">
              <a:alpha val="40000"/>
            </a:srgbClr>
          </a:outerShdw>
        </a:effectLst>
      </a:spPr>
      <a:bodyPr spcFirstLastPara="1" wrap="square" lIns="91418" tIns="45698" rIns="91418" bIns="45698" anchor="t" anchorCtr="0">
        <a:spAutoFit/>
      </a:bodyPr>
      <a:lstStyle>
        <a:defPPr algn="l">
          <a:defRPr dirty="0"/>
        </a:defPPr>
      </a:lstStyle>
    </a:tx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s de guion gráfico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126848</TotalTime>
  <Words>4823</Words>
  <Application>Microsoft Office PowerPoint</Application>
  <PresentationFormat>Panorámica</PresentationFormat>
  <Paragraphs>1064</Paragraphs>
  <Slides>63</Slides>
  <Notes>62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63</vt:i4>
      </vt:variant>
    </vt:vector>
  </HeadingPairs>
  <TitlesOfParts>
    <vt:vector size="70" baseType="lpstr">
      <vt:lpstr>Arial</vt:lpstr>
      <vt:lpstr>Arial Rounded</vt:lpstr>
      <vt:lpstr>Calibri</vt:lpstr>
      <vt:lpstr>Times New Roman</vt:lpstr>
      <vt:lpstr>Tema MD3</vt:lpstr>
      <vt:lpstr>Tema de Office</vt:lpstr>
      <vt:lpstr>Diseños de guion gráfico</vt:lpstr>
      <vt:lpstr>Mundo Diferente Capacitación (Catálogo  de Cursos)</vt:lpstr>
      <vt:lpstr>Áreas </vt:lpstr>
      <vt:lpstr>1) HABIL DIRECTIVAS</vt:lpstr>
      <vt:lpstr>Com Ef</vt:lpstr>
      <vt:lpstr>PAPS</vt:lpstr>
      <vt:lpstr>Voz</vt:lpstr>
      <vt:lpstr>Lid</vt:lpstr>
      <vt:lpstr>EAD</vt:lpstr>
      <vt:lpstr>Cambio</vt:lpstr>
      <vt:lpstr>Estrés</vt:lpstr>
      <vt:lpstr>2) MEJORA CONTÍNUA</vt:lpstr>
      <vt:lpstr>Tiempo</vt:lpstr>
      <vt:lpstr>Mejora</vt:lpstr>
      <vt:lpstr>LEAN</vt:lpstr>
      <vt:lpstr>5S</vt:lpstr>
      <vt:lpstr>Toma</vt:lpstr>
      <vt:lpstr>Design</vt:lpstr>
      <vt:lpstr>IA</vt:lpstr>
      <vt:lpstr>Planif</vt:lpstr>
      <vt:lpstr>Cambio</vt:lpstr>
      <vt:lpstr>3) OFIMÁTICA</vt:lpstr>
      <vt:lpstr>Básico</vt:lpstr>
      <vt:lpstr>Inter</vt:lpstr>
      <vt:lpstr>Avanz</vt:lpstr>
      <vt:lpstr>Integral</vt:lpstr>
      <vt:lpstr>Power BI</vt:lpstr>
      <vt:lpstr>Herram</vt:lpstr>
      <vt:lpstr>IA</vt:lpstr>
      <vt:lpstr>Moodle</vt:lpstr>
      <vt:lpstr>Share</vt:lpstr>
      <vt:lpstr>WordP</vt:lpstr>
      <vt:lpstr>365</vt:lpstr>
      <vt:lpstr>Works</vt:lpstr>
      <vt:lpstr>Sheets</vt:lpstr>
      <vt:lpstr>Sheets</vt:lpstr>
      <vt:lpstr>4) IDIOMAS</vt:lpstr>
      <vt:lpstr>Ingl 1</vt:lpstr>
      <vt:lpstr>Ingl 2</vt:lpstr>
      <vt:lpstr>Ingl 3</vt:lpstr>
      <vt:lpstr>5) INCLUSIÓN</vt:lpstr>
      <vt:lpstr>Lsch1</vt:lpstr>
      <vt:lpstr>Lsch2</vt:lpstr>
      <vt:lpstr>Lsch3</vt:lpstr>
      <vt:lpstr>Gestor</vt:lpstr>
      <vt:lpstr>6) MKTG DIG, WEB, RRSS</vt:lpstr>
      <vt:lpstr>Mktg</vt:lpstr>
      <vt:lpstr>WP</vt:lpstr>
      <vt:lpstr>ccmm</vt:lpstr>
      <vt:lpstr>7) EXCELENCIA COM. VENTA Y SERV CLIENTE</vt:lpstr>
      <vt:lpstr>Exce</vt:lpstr>
      <vt:lpstr>Telef</vt:lpstr>
      <vt:lpstr>Com</vt:lpstr>
      <vt:lpstr>Fide</vt:lpstr>
      <vt:lpstr>Custom</vt:lpstr>
      <vt:lpstr>8) LEGISLAC. LAB y PREV </vt:lpstr>
      <vt:lpstr>Actual</vt:lpstr>
      <vt:lpstr>Karin</vt:lpstr>
      <vt:lpstr>40</vt:lpstr>
      <vt:lpstr>DDFF</vt:lpstr>
      <vt:lpstr>Inclu</vt:lpstr>
      <vt:lpstr>Gest</vt:lpstr>
      <vt:lpstr>Subcont</vt:lpstr>
      <vt:lpstr>CONTRATAPA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Alfredo</dc:creator>
  <cp:lastModifiedBy>s16818</cp:lastModifiedBy>
  <cp:revision>140</cp:revision>
  <dcterms:modified xsi:type="dcterms:W3CDTF">2026-04-12T21:23:59Z</dcterms:modified>
</cp:coreProperties>
</file>